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8" r:id="rId3"/>
    <p:sldId id="261" r:id="rId5"/>
    <p:sldId id="268" r:id="rId6"/>
    <p:sldId id="259" r:id="rId7"/>
    <p:sldId id="279" r:id="rId8"/>
    <p:sldId id="291" r:id="rId9"/>
    <p:sldId id="292" r:id="rId10"/>
    <p:sldId id="293" r:id="rId11"/>
    <p:sldId id="294" r:id="rId12"/>
    <p:sldId id="295" r:id="rId13"/>
    <p:sldId id="296" r:id="rId14"/>
    <p:sldId id="297" r:id="rId15"/>
    <p:sldId id="298" r:id="rId16"/>
    <p:sldId id="299" r:id="rId17"/>
    <p:sldId id="300" r:id="rId18"/>
    <p:sldId id="301" r:id="rId19"/>
    <p:sldId id="302" r:id="rId20"/>
    <p:sldId id="311" r:id="rId21"/>
    <p:sldId id="312" r:id="rId22"/>
    <p:sldId id="313" r:id="rId23"/>
    <p:sldId id="314" r:id="rId24"/>
    <p:sldId id="270" r:id="rId25"/>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47D58"/>
    <a:srgbClr val="041FA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9" Type="http://schemas.openxmlformats.org/officeDocument/2006/relationships/tags" Target="tags/tag208.xml"/><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5" Type="http://schemas.openxmlformats.org/officeDocument/2006/relationships/tags" Target="../tags/tag14.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9" Type="http://schemas.openxmlformats.org/officeDocument/2006/relationships/tags" Target="../tags/tag97.xml"/><Relationship Id="rId8" Type="http://schemas.openxmlformats.org/officeDocument/2006/relationships/tags" Target="../tags/tag96.xml"/><Relationship Id="rId7" Type="http://schemas.openxmlformats.org/officeDocument/2006/relationships/tags" Target="../tags/tag95.xml"/><Relationship Id="rId6" Type="http://schemas.openxmlformats.org/officeDocument/2006/relationships/tags" Target="../tags/tag94.xml"/><Relationship Id="rId5" Type="http://schemas.openxmlformats.org/officeDocument/2006/relationships/tags" Target="../tags/tag93.xml"/><Relationship Id="rId4" Type="http://schemas.openxmlformats.org/officeDocument/2006/relationships/tags" Target="../tags/tag92.xml"/><Relationship Id="rId3" Type="http://schemas.openxmlformats.org/officeDocument/2006/relationships/tags" Target="../tags/tag91.xml"/><Relationship Id="rId2" Type="http://schemas.openxmlformats.org/officeDocument/2006/relationships/tags" Target="../tags/tag90.xml"/><Relationship Id="rId13" Type="http://schemas.openxmlformats.org/officeDocument/2006/relationships/tags" Target="../tags/tag101.xml"/><Relationship Id="rId12" Type="http://schemas.openxmlformats.org/officeDocument/2006/relationships/tags" Target="../tags/tag100.xml"/><Relationship Id="rId11" Type="http://schemas.openxmlformats.org/officeDocument/2006/relationships/tags" Target="../tags/tag99.xml"/><Relationship Id="rId10" Type="http://schemas.openxmlformats.org/officeDocument/2006/relationships/tags" Target="../tags/tag98.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9" Type="http://schemas.openxmlformats.org/officeDocument/2006/relationships/tags" Target="../tags/tag22.xml"/><Relationship Id="rId8" Type="http://schemas.openxmlformats.org/officeDocument/2006/relationships/tags" Target="../tags/tag21.xml"/><Relationship Id="rId7" Type="http://schemas.openxmlformats.org/officeDocument/2006/relationships/tags" Target="../tags/tag20.xml"/><Relationship Id="rId6" Type="http://schemas.openxmlformats.org/officeDocument/2006/relationships/tags" Target="../tags/tag19.xml"/><Relationship Id="rId5" Type="http://schemas.openxmlformats.org/officeDocument/2006/relationships/tags" Target="../tags/tag18.xml"/><Relationship Id="rId4" Type="http://schemas.openxmlformats.org/officeDocument/2006/relationships/tags" Target="../tags/tag17.xml"/><Relationship Id="rId3" Type="http://schemas.openxmlformats.org/officeDocument/2006/relationships/tags" Target="../tags/tag16.xml"/><Relationship Id="rId2" Type="http://schemas.openxmlformats.org/officeDocument/2006/relationships/tags" Target="../tags/tag15.xml"/><Relationship Id="rId12" Type="http://schemas.openxmlformats.org/officeDocument/2006/relationships/tags" Target="../tags/tag25.xml"/><Relationship Id="rId11" Type="http://schemas.openxmlformats.org/officeDocument/2006/relationships/tags" Target="../tags/tag24.xml"/><Relationship Id="rId10" Type="http://schemas.openxmlformats.org/officeDocument/2006/relationships/tags" Target="../tags/tag23.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9" Type="http://schemas.openxmlformats.org/officeDocument/2006/relationships/tags" Target="../tags/tag33.xml"/><Relationship Id="rId8" Type="http://schemas.openxmlformats.org/officeDocument/2006/relationships/tags" Target="../tags/tag32.xml"/><Relationship Id="rId7" Type="http://schemas.openxmlformats.org/officeDocument/2006/relationships/tags" Target="../tags/tag31.xml"/><Relationship Id="rId6" Type="http://schemas.openxmlformats.org/officeDocument/2006/relationships/tags" Target="../tags/tag30.xml"/><Relationship Id="rId5" Type="http://schemas.openxmlformats.org/officeDocument/2006/relationships/tags" Target="../tags/tag29.xml"/><Relationship Id="rId4" Type="http://schemas.openxmlformats.org/officeDocument/2006/relationships/tags" Target="../tags/tag28.xml"/><Relationship Id="rId3" Type="http://schemas.openxmlformats.org/officeDocument/2006/relationships/tags" Target="../tags/tag27.xml"/><Relationship Id="rId2" Type="http://schemas.openxmlformats.org/officeDocument/2006/relationships/tags" Target="../tags/tag26.xml"/><Relationship Id="rId12" Type="http://schemas.openxmlformats.org/officeDocument/2006/relationships/tags" Target="../tags/tag36.xml"/><Relationship Id="rId11" Type="http://schemas.openxmlformats.org/officeDocument/2006/relationships/tags" Target="../tags/tag35.xml"/><Relationship Id="rId10" Type="http://schemas.openxmlformats.org/officeDocument/2006/relationships/tags" Target="../tags/tag34.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47.xml"/><Relationship Id="rId8" Type="http://schemas.openxmlformats.org/officeDocument/2006/relationships/tags" Target="../tags/tag46.xml"/><Relationship Id="rId7" Type="http://schemas.openxmlformats.org/officeDocument/2006/relationships/tags" Target="../tags/tag45.xml"/><Relationship Id="rId6" Type="http://schemas.openxmlformats.org/officeDocument/2006/relationships/tags" Target="../tags/tag44.xml"/><Relationship Id="rId5" Type="http://schemas.openxmlformats.org/officeDocument/2006/relationships/tags" Target="../tags/tag43.xml"/><Relationship Id="rId4" Type="http://schemas.openxmlformats.org/officeDocument/2006/relationships/tags" Target="../tags/tag42.xml"/><Relationship Id="rId3" Type="http://schemas.openxmlformats.org/officeDocument/2006/relationships/tags" Target="../tags/tag41.xml"/><Relationship Id="rId2" Type="http://schemas.openxmlformats.org/officeDocument/2006/relationships/tags" Target="../tags/tag40.xml"/><Relationship Id="rId14" Type="http://schemas.openxmlformats.org/officeDocument/2006/relationships/tags" Target="../tags/tag52.xml"/><Relationship Id="rId13" Type="http://schemas.openxmlformats.org/officeDocument/2006/relationships/tags" Target="../tags/tag51.xml"/><Relationship Id="rId12" Type="http://schemas.openxmlformats.org/officeDocument/2006/relationships/tags" Target="../tags/tag50.xml"/><Relationship Id="rId11" Type="http://schemas.openxmlformats.org/officeDocument/2006/relationships/tags" Target="../tags/tag49.xml"/><Relationship Id="rId10" Type="http://schemas.openxmlformats.org/officeDocument/2006/relationships/tags" Target="../tags/tag48.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tags" Target="../tags/tag59.xml"/><Relationship Id="rId7" Type="http://schemas.openxmlformats.org/officeDocument/2006/relationships/tags" Target="../tags/tag58.xml"/><Relationship Id="rId6" Type="http://schemas.openxmlformats.org/officeDocument/2006/relationships/tags" Target="../tags/tag57.xml"/><Relationship Id="rId5" Type="http://schemas.openxmlformats.org/officeDocument/2006/relationships/tags" Target="../tags/tag56.xml"/><Relationship Id="rId4" Type="http://schemas.openxmlformats.org/officeDocument/2006/relationships/tags" Target="../tags/tag55.xml"/><Relationship Id="rId3" Type="http://schemas.openxmlformats.org/officeDocument/2006/relationships/tags" Target="../tags/tag54.xml"/><Relationship Id="rId2" Type="http://schemas.openxmlformats.org/officeDocument/2006/relationships/tags" Target="../tags/tag53.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9" Type="http://schemas.openxmlformats.org/officeDocument/2006/relationships/tags" Target="../tags/tag67.xml"/><Relationship Id="rId8" Type="http://schemas.openxmlformats.org/officeDocument/2006/relationships/tags" Target="../tags/tag66.xml"/><Relationship Id="rId7" Type="http://schemas.openxmlformats.org/officeDocument/2006/relationships/tags" Target="../tags/tag65.xml"/><Relationship Id="rId6" Type="http://schemas.openxmlformats.org/officeDocument/2006/relationships/tags" Target="../tags/tag64.xml"/><Relationship Id="rId5" Type="http://schemas.openxmlformats.org/officeDocument/2006/relationships/tags" Target="../tags/tag63.xml"/><Relationship Id="rId4" Type="http://schemas.openxmlformats.org/officeDocument/2006/relationships/tags" Target="../tags/tag62.xml"/><Relationship Id="rId3" Type="http://schemas.openxmlformats.org/officeDocument/2006/relationships/tags" Target="../tags/tag61.xml"/><Relationship Id="rId2" Type="http://schemas.openxmlformats.org/officeDocument/2006/relationships/tags" Target="../tags/tag60.xml"/><Relationship Id="rId11" Type="http://schemas.openxmlformats.org/officeDocument/2006/relationships/tags" Target="../tags/tag69.xml"/><Relationship Id="rId10" Type="http://schemas.openxmlformats.org/officeDocument/2006/relationships/tags" Target="../tags/tag68.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9" Type="http://schemas.openxmlformats.org/officeDocument/2006/relationships/tags" Target="../tags/tag77.xml"/><Relationship Id="rId8" Type="http://schemas.openxmlformats.org/officeDocument/2006/relationships/tags" Target="../tags/tag76.xml"/><Relationship Id="rId7" Type="http://schemas.openxmlformats.org/officeDocument/2006/relationships/tags" Target="../tags/tag75.xml"/><Relationship Id="rId6" Type="http://schemas.openxmlformats.org/officeDocument/2006/relationships/tags" Target="../tags/tag74.xml"/><Relationship Id="rId5" Type="http://schemas.openxmlformats.org/officeDocument/2006/relationships/tags" Target="../tags/tag73.xml"/><Relationship Id="rId4" Type="http://schemas.openxmlformats.org/officeDocument/2006/relationships/tags" Target="../tags/tag72.xml"/><Relationship Id="rId3" Type="http://schemas.openxmlformats.org/officeDocument/2006/relationships/tags" Target="../tags/tag71.xml"/><Relationship Id="rId2" Type="http://schemas.openxmlformats.org/officeDocument/2006/relationships/tags" Target="../tags/tag70.xml"/><Relationship Id="rId11" Type="http://schemas.openxmlformats.org/officeDocument/2006/relationships/tags" Target="../tags/tag79.xml"/><Relationship Id="rId10" Type="http://schemas.openxmlformats.org/officeDocument/2006/relationships/tags" Target="../tags/tag78.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9" Type="http://schemas.openxmlformats.org/officeDocument/2006/relationships/tags" Target="../tags/tag87.xml"/><Relationship Id="rId8" Type="http://schemas.openxmlformats.org/officeDocument/2006/relationships/tags" Target="../tags/tag86.xml"/><Relationship Id="rId7" Type="http://schemas.openxmlformats.org/officeDocument/2006/relationships/tags" Target="../tags/tag85.xml"/><Relationship Id="rId6" Type="http://schemas.openxmlformats.org/officeDocument/2006/relationships/tags" Target="../tags/tag84.xml"/><Relationship Id="rId5" Type="http://schemas.openxmlformats.org/officeDocument/2006/relationships/tags" Target="../tags/tag83.xml"/><Relationship Id="rId4" Type="http://schemas.openxmlformats.org/officeDocument/2006/relationships/tags" Target="../tags/tag82.xml"/><Relationship Id="rId3" Type="http://schemas.openxmlformats.org/officeDocument/2006/relationships/tags" Target="../tags/tag81.xml"/><Relationship Id="rId2" Type="http://schemas.openxmlformats.org/officeDocument/2006/relationships/tags" Target="../tags/tag80.xml"/><Relationship Id="rId11" Type="http://schemas.openxmlformats.org/officeDocument/2006/relationships/tags" Target="../tags/tag89.xml"/><Relationship Id="rId10" Type="http://schemas.openxmlformats.org/officeDocument/2006/relationships/tags" Target="../tags/tag88.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8" name="任意多边形 11"/>
          <p:cNvSpPr/>
          <p:nvPr userDrawn="1">
            <p:custDataLst>
              <p:tags r:id="rId2"/>
            </p:custDataLst>
          </p:nvPr>
        </p:nvSpPr>
        <p:spPr>
          <a:xfrm rot="7440000" flipH="1">
            <a:off x="8440420" y="-2009775"/>
            <a:ext cx="3221990" cy="4744085"/>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4231" h="6230">
                <a:moveTo>
                  <a:pt x="2694" y="0"/>
                </a:moveTo>
                <a:lnTo>
                  <a:pt x="4231" y="1036"/>
                </a:lnTo>
                <a:lnTo>
                  <a:pt x="4131" y="1185"/>
                </a:lnTo>
                <a:lnTo>
                  <a:pt x="4111" y="1185"/>
                </a:lnTo>
                <a:cubicBezTo>
                  <a:pt x="2636" y="1203"/>
                  <a:pt x="1446" y="2405"/>
                  <a:pt x="1446" y="3884"/>
                </a:cubicBezTo>
                <a:cubicBezTo>
                  <a:pt x="1446" y="4234"/>
                  <a:pt x="1512" y="4568"/>
                  <a:pt x="1633" y="4874"/>
                </a:cubicBezTo>
                <a:lnTo>
                  <a:pt x="1636" y="4882"/>
                </a:lnTo>
                <a:lnTo>
                  <a:pt x="727" y="6230"/>
                </a:lnTo>
                <a:lnTo>
                  <a:pt x="708" y="6202"/>
                </a:lnTo>
                <a:cubicBezTo>
                  <a:pt x="261" y="5540"/>
                  <a:pt x="0" y="4743"/>
                  <a:pt x="0" y="3884"/>
                </a:cubicBezTo>
                <a:cubicBezTo>
                  <a:pt x="0" y="2113"/>
                  <a:pt x="1110" y="602"/>
                  <a:pt x="2673" y="8"/>
                </a:cubicBezTo>
                <a:lnTo>
                  <a:pt x="2694" y="0"/>
                </a:lnTo>
                <a:close/>
              </a:path>
            </a:pathLst>
          </a:custGeom>
          <a:pattFill prst="wdDnDiag">
            <a:fgClr>
              <a:schemeClr val="accent1"/>
            </a:fgClr>
            <a:bgClr>
              <a:schemeClr val="bg1"/>
            </a:bgClr>
          </a:pattFill>
          <a:ln w="15875" cap="rnd" cmpd="sng">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9" name="任意多边形 21"/>
          <p:cNvSpPr/>
          <p:nvPr userDrawn="1">
            <p:custDataLst>
              <p:tags r:id="rId3"/>
            </p:custDataLst>
          </p:nvPr>
        </p:nvSpPr>
        <p:spPr>
          <a:xfrm rot="7440000" flipH="1">
            <a:off x="10419715" y="-662305"/>
            <a:ext cx="1408430" cy="3221990"/>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1914" h="4379">
                <a:moveTo>
                  <a:pt x="321" y="0"/>
                </a:moveTo>
                <a:lnTo>
                  <a:pt x="1557" y="833"/>
                </a:lnTo>
                <a:lnTo>
                  <a:pt x="1548" y="864"/>
                </a:lnTo>
                <a:cubicBezTo>
                  <a:pt x="1481" y="1099"/>
                  <a:pt x="1446" y="1347"/>
                  <a:pt x="1446" y="1603"/>
                </a:cubicBezTo>
                <a:cubicBezTo>
                  <a:pt x="1446" y="2162"/>
                  <a:pt x="1616" y="2682"/>
                  <a:pt x="1907" y="3112"/>
                </a:cubicBezTo>
                <a:lnTo>
                  <a:pt x="1914" y="3122"/>
                </a:lnTo>
                <a:lnTo>
                  <a:pt x="1066" y="4379"/>
                </a:lnTo>
                <a:lnTo>
                  <a:pt x="1044" y="4353"/>
                </a:lnTo>
                <a:cubicBezTo>
                  <a:pt x="394" y="3622"/>
                  <a:pt x="0" y="2658"/>
                  <a:pt x="0" y="1603"/>
                </a:cubicBezTo>
                <a:cubicBezTo>
                  <a:pt x="0" y="1048"/>
                  <a:pt x="109" y="519"/>
                  <a:pt x="306" y="36"/>
                </a:cubicBezTo>
                <a:lnTo>
                  <a:pt x="321" y="0"/>
                </a:lnTo>
                <a:close/>
              </a:path>
            </a:pathLst>
          </a:custGeom>
          <a:pattFill prst="solidDmnd">
            <a:fgClr>
              <a:schemeClr val="accent1">
                <a:lumMod val="75000"/>
              </a:schemeClr>
            </a:fgClr>
            <a:bgClr>
              <a:schemeClr val="accent1"/>
            </a:bgClr>
          </a:pattFill>
          <a:ln>
            <a:noFill/>
          </a:ln>
          <a:effectLst>
            <a:outerShdw blurRad="330200" dir="16980000" algn="l" rotWithShape="0">
              <a:schemeClr val="accent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13" name="任意多边形 9"/>
          <p:cNvSpPr/>
          <p:nvPr userDrawn="1">
            <p:custDataLst>
              <p:tags r:id="rId4"/>
            </p:custDataLst>
          </p:nvPr>
        </p:nvSpPr>
        <p:spPr>
          <a:xfrm rot="14160000">
            <a:off x="6916420" y="4490720"/>
            <a:ext cx="3405505" cy="4325620"/>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5245" h="6662">
                <a:moveTo>
                  <a:pt x="4394" y="0"/>
                </a:moveTo>
                <a:lnTo>
                  <a:pt x="4422" y="36"/>
                </a:lnTo>
                <a:cubicBezTo>
                  <a:pt x="4939" y="728"/>
                  <a:pt x="5245" y="1586"/>
                  <a:pt x="5245" y="2517"/>
                </a:cubicBezTo>
                <a:cubicBezTo>
                  <a:pt x="5245" y="4806"/>
                  <a:pt x="3389" y="6662"/>
                  <a:pt x="1100" y="6662"/>
                </a:cubicBezTo>
                <a:cubicBezTo>
                  <a:pt x="724" y="6662"/>
                  <a:pt x="360" y="6612"/>
                  <a:pt x="14" y="6518"/>
                </a:cubicBezTo>
                <a:lnTo>
                  <a:pt x="0" y="6515"/>
                </a:lnTo>
                <a:lnTo>
                  <a:pt x="882" y="5208"/>
                </a:lnTo>
                <a:lnTo>
                  <a:pt x="892" y="5208"/>
                </a:lnTo>
                <a:cubicBezTo>
                  <a:pt x="960" y="5214"/>
                  <a:pt x="1030" y="5216"/>
                  <a:pt x="1100" y="5216"/>
                </a:cubicBezTo>
                <a:cubicBezTo>
                  <a:pt x="2591" y="5216"/>
                  <a:pt x="3799" y="4008"/>
                  <a:pt x="3799" y="2517"/>
                </a:cubicBezTo>
                <a:cubicBezTo>
                  <a:pt x="3799" y="2097"/>
                  <a:pt x="3704" y="1700"/>
                  <a:pt x="3533" y="1346"/>
                </a:cubicBezTo>
                <a:lnTo>
                  <a:pt x="3513" y="1306"/>
                </a:lnTo>
                <a:lnTo>
                  <a:pt x="4394" y="0"/>
                </a:lnTo>
                <a:close/>
              </a:path>
            </a:pathLst>
          </a:custGeom>
          <a:pattFill prst="zigZag">
            <a:fgClr>
              <a:schemeClr val="accent1"/>
            </a:fgClr>
            <a:bgClr>
              <a:schemeClr val="bg1"/>
            </a:bgClr>
          </a:pattFill>
          <a:ln w="15875" cap="rnd" cmpd="sng">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14" name="任意多边形 3"/>
          <p:cNvSpPr/>
          <p:nvPr userDrawn="1">
            <p:custDataLst>
              <p:tags r:id="rId5"/>
            </p:custDataLst>
          </p:nvPr>
        </p:nvSpPr>
        <p:spPr>
          <a:xfrm rot="19440000">
            <a:off x="7723505" y="3901440"/>
            <a:ext cx="4767580" cy="2347595"/>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7574" h="3730">
                <a:moveTo>
                  <a:pt x="3863" y="0"/>
                </a:moveTo>
                <a:cubicBezTo>
                  <a:pt x="5473" y="0"/>
                  <a:pt x="6868" y="918"/>
                  <a:pt x="7555" y="2258"/>
                </a:cubicBezTo>
                <a:lnTo>
                  <a:pt x="7574" y="2295"/>
                </a:lnTo>
                <a:lnTo>
                  <a:pt x="6531" y="3730"/>
                </a:lnTo>
                <a:lnTo>
                  <a:pt x="6526" y="3701"/>
                </a:lnTo>
                <a:cubicBezTo>
                  <a:pt x="6314" y="2421"/>
                  <a:pt x="5203" y="1446"/>
                  <a:pt x="3863" y="1446"/>
                </a:cubicBezTo>
                <a:cubicBezTo>
                  <a:pt x="2593" y="1446"/>
                  <a:pt x="1528" y="2322"/>
                  <a:pt x="1240" y="3503"/>
                </a:cubicBezTo>
                <a:lnTo>
                  <a:pt x="1233" y="3534"/>
                </a:lnTo>
                <a:lnTo>
                  <a:pt x="0" y="2639"/>
                </a:lnTo>
                <a:lnTo>
                  <a:pt x="5" y="2625"/>
                </a:lnTo>
                <a:cubicBezTo>
                  <a:pt x="611" y="1088"/>
                  <a:pt x="2110" y="0"/>
                  <a:pt x="3863" y="0"/>
                </a:cubicBezTo>
                <a:close/>
              </a:path>
            </a:pathLst>
          </a:custGeom>
          <a:pattFill prst="wdDnDiag">
            <a:fgClr>
              <a:schemeClr val="accent1">
                <a:lumMod val="75000"/>
              </a:schemeClr>
            </a:fgClr>
            <a:bgClr>
              <a:schemeClr val="accent1"/>
            </a:bgClr>
          </a:pattFill>
          <a:ln>
            <a:noFill/>
          </a:ln>
          <a:effectLst>
            <a:outerShdw blurRad="330200" dir="16980000" algn="l" rotWithShape="0">
              <a:schemeClr val="accent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15" name="矩形 14"/>
          <p:cNvSpPr/>
          <p:nvPr userDrawn="1">
            <p:custDataLst>
              <p:tags r:id="rId6"/>
            </p:custDataLst>
          </p:nvPr>
        </p:nvSpPr>
        <p:spPr>
          <a:xfrm>
            <a:off x="-14287" y="1270"/>
            <a:ext cx="735965" cy="6871970"/>
          </a:xfrm>
          <a:prstGeom prst="rect">
            <a:avLst/>
          </a:pr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流程图: 或者 15"/>
          <p:cNvSpPr/>
          <p:nvPr userDrawn="1">
            <p:custDataLst>
              <p:tags r:id="rId7"/>
            </p:custDataLst>
          </p:nvPr>
        </p:nvSpPr>
        <p:spPr>
          <a:xfrm>
            <a:off x="220980" y="311150"/>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流程图: 或者 16"/>
          <p:cNvSpPr/>
          <p:nvPr userDrawn="1">
            <p:custDataLst>
              <p:tags r:id="rId8"/>
            </p:custDataLst>
          </p:nvPr>
        </p:nvSpPr>
        <p:spPr>
          <a:xfrm>
            <a:off x="213360" y="6257290"/>
            <a:ext cx="281940" cy="28194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ctrTitle" hasCustomPrompt="1"/>
            <p:custDataLst>
              <p:tags r:id="rId9"/>
            </p:custDataLst>
          </p:nvPr>
        </p:nvSpPr>
        <p:spPr>
          <a:xfrm>
            <a:off x="1328420" y="814705"/>
            <a:ext cx="6363335" cy="2673985"/>
          </a:xfrm>
        </p:spPr>
        <p:txBody>
          <a:bodyPr lIns="101600" tIns="38100" rIns="25400" bIns="38100" anchor="b" anchorCtr="0">
            <a:normAutofit/>
          </a:bodyPr>
          <a:lstStyle>
            <a:lvl1pPr algn="l">
              <a:defRPr sz="8000" spc="600">
                <a:gradFill flip="none" rotWithShape="1">
                  <a:gsLst>
                    <a:gs pos="33000">
                      <a:schemeClr val="accent1"/>
                    </a:gs>
                    <a:gs pos="100000">
                      <a:schemeClr val="accent1">
                        <a:lumMod val="75000"/>
                      </a:schemeClr>
                    </a:gs>
                    <a:gs pos="4000">
                      <a:schemeClr val="accent1">
                        <a:lumMod val="60000"/>
                        <a:lumOff val="40000"/>
                      </a:schemeClr>
                    </a:gs>
                  </a:gsLst>
                  <a:lin ang="2700000" scaled="1"/>
                  <a:tileRect/>
                </a:gradFill>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10"/>
            </p:custDataLst>
          </p:nvPr>
        </p:nvSpPr>
        <p:spPr>
          <a:xfrm>
            <a:off x="1328420" y="3500291"/>
            <a:ext cx="6363335" cy="300819"/>
          </a:xfrm>
        </p:spPr>
        <p:txBody>
          <a:bodyPr lIns="101600" tIns="38100" rIns="76200" bIns="38100">
            <a:normAutofit/>
          </a:bodyPr>
          <a:lstStyle>
            <a:lvl1pPr marL="0" indent="0" algn="dist" eaLnBrk="1" fontAlgn="auto" latinLnBrk="0" hangingPunct="1">
              <a:lnSpc>
                <a:spcPct val="100000"/>
              </a:lnSpc>
              <a:buNone/>
              <a:defRPr sz="1600" u="none" strike="noStrike" kern="1200" cap="none" spc="200" normalizeH="0" baseline="0">
                <a:gradFill>
                  <a:gsLst>
                    <a:gs pos="53000">
                      <a:srgbClr val="1543EF">
                        <a:alpha val="100000"/>
                      </a:srgbClr>
                    </a:gs>
                    <a:gs pos="87000">
                      <a:schemeClr val="accent1">
                        <a:lumMod val="75000"/>
                      </a:schemeClr>
                    </a:gs>
                    <a:gs pos="0">
                      <a:schemeClr val="accent1">
                        <a:lumMod val="60000"/>
                        <a:lumOff val="40000"/>
                      </a:schemeClr>
                    </a:gs>
                  </a:gsLst>
                  <a:lin ang="2700000" scaled="0"/>
                </a:gra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4" name="日期占位符 3"/>
          <p:cNvSpPr>
            <a:spLocks noGrp="1"/>
          </p:cNvSpPr>
          <p:nvPr>
            <p:ph type="dt" sz="half" idx="10"/>
            <p:custDataLst>
              <p:tags r:id="rId11"/>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2"/>
            </p:custDataLst>
          </p:nvPr>
        </p:nvSpPr>
        <p:spPr/>
        <p:txBody>
          <a:bodyPr/>
          <a:lstStyle/>
          <a:p>
            <a:endParaRPr lang="zh-CN" altLang="en-US" dirty="0"/>
          </a:p>
        </p:txBody>
      </p:sp>
      <p:sp>
        <p:nvSpPr>
          <p:cNvPr id="6" name="灯片编号占位符 5"/>
          <p:cNvSpPr>
            <a:spLocks noGrp="1"/>
          </p:cNvSpPr>
          <p:nvPr>
            <p:ph type="sldNum" sz="quarter" idx="12"/>
            <p:custDataLst>
              <p:tags r:id="rId13"/>
            </p:custDataLst>
          </p:nvPr>
        </p:nvSpPr>
        <p:spPr/>
        <p:txBody>
          <a:bodyPr/>
          <a:lstStyle/>
          <a:p>
            <a:fld id="{49AE70B2-8BF9-45C0-BB95-33D1B9D3A854}" type="slidenum">
              <a:rPr lang="zh-CN" altLang="en-US" smtClean="0"/>
            </a:fld>
            <a:endParaRPr lang="zh-CN" altLang="en-US" dirty="0"/>
          </a:p>
        </p:txBody>
      </p:sp>
      <p:sp>
        <p:nvSpPr>
          <p:cNvPr id="19" name="内容占位符 18"/>
          <p:cNvSpPr>
            <a:spLocks noGrp="1"/>
          </p:cNvSpPr>
          <p:nvPr>
            <p:ph sz="quarter" idx="13"/>
            <p:custDataLst>
              <p:tags r:id="rId14"/>
            </p:custDataLst>
          </p:nvPr>
        </p:nvSpPr>
        <p:spPr>
          <a:xfrm>
            <a:off x="1528446" y="5296329"/>
            <a:ext cx="4518660" cy="440972"/>
          </a:xfrm>
        </p:spPr>
        <p:txBody>
          <a:bodyPr anchor="ctr"/>
          <a:lstStyle>
            <a:lvl1pPr marL="0" indent="0">
              <a:lnSpc>
                <a:spcPct val="100000"/>
              </a:lnSpc>
              <a:spcAft>
                <a:spcPts val="0"/>
              </a:spcAft>
              <a:buNone/>
              <a:defRPr b="1">
                <a:solidFill>
                  <a:schemeClr val="accent1"/>
                </a:solidFill>
              </a:defRPr>
            </a:lvl1pPr>
            <a:lvl2pPr marL="457200" indent="0">
              <a:buNone/>
              <a:defRPr/>
            </a:lvl2pPr>
          </a:lstStyle>
          <a:p>
            <a:pPr lvl="0"/>
            <a:r>
              <a:rPr lang="zh-CN" altLang="en-US" dirty="0"/>
              <a:t>单击此处编辑母版文本样式</a:t>
            </a:r>
            <a:endParaRPr lang="zh-CN" altLang="en-US" dirty="0"/>
          </a:p>
        </p:txBody>
      </p:sp>
      <p:sp>
        <p:nvSpPr>
          <p:cNvPr id="21" name="内容占位符 20"/>
          <p:cNvSpPr>
            <a:spLocks noGrp="1"/>
          </p:cNvSpPr>
          <p:nvPr>
            <p:ph sz="quarter" idx="14"/>
            <p:custDataLst>
              <p:tags r:id="rId15"/>
            </p:custDataLst>
          </p:nvPr>
        </p:nvSpPr>
        <p:spPr>
          <a:xfrm>
            <a:off x="1529670" y="5745605"/>
            <a:ext cx="4518000" cy="442800"/>
          </a:xfrm>
        </p:spPr>
        <p:txBody>
          <a:bodyPr anchor="ctr"/>
          <a:lstStyle>
            <a:lvl1pPr marL="0" indent="0">
              <a:lnSpc>
                <a:spcPct val="100000"/>
              </a:lnSpc>
              <a:spcAft>
                <a:spcPts val="0"/>
              </a:spcAft>
              <a:buNone/>
              <a:defRPr b="1">
                <a:solidFill>
                  <a:schemeClr val="accent1"/>
                </a:solidFill>
              </a:defRPr>
            </a:lvl1pPr>
            <a:lvl2pPr marL="457200" indent="0">
              <a:buNone/>
              <a:defRPr/>
            </a:lvl2pPr>
          </a:lstStyle>
          <a:p>
            <a:pPr lvl="0"/>
            <a:r>
              <a:rPr lang="zh-CN" altLang="en-US" dirty="0"/>
              <a:t>单击此处编辑母版文本样式</a:t>
            </a:r>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959224"/>
            <a:ext cx="12192000" cy="493955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hasCustomPrompt="1"/>
            <p:custDataLst>
              <p:tags r:id="rId3"/>
            </p:custDataLst>
          </p:nvPr>
        </p:nvSpPr>
        <p:spPr>
          <a:xfrm>
            <a:off x="1522800" y="1339200"/>
            <a:ext cx="9144000" cy="2386800"/>
          </a:xfrm>
        </p:spPr>
        <p:txBody>
          <a:bodyPr anchor="b"/>
          <a:lstStyle>
            <a:lvl1pPr algn="ctr">
              <a:defRPr sz="6000" baseline="0">
                <a:solidFill>
                  <a:schemeClr val="tx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文本占位符 6"/>
          <p:cNvSpPr>
            <a:spLocks noGrp="1"/>
          </p:cNvSpPr>
          <p:nvPr>
            <p:ph type="body" sz="quarter" idx="13"/>
            <p:custDataLst>
              <p:tags r:id="rId4"/>
            </p:custDataLst>
          </p:nvPr>
        </p:nvSpPr>
        <p:spPr>
          <a:xfrm>
            <a:off x="1522413" y="3862800"/>
            <a:ext cx="9144000" cy="1656000"/>
          </a:xfrm>
        </p:spPr>
        <p:txBody>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6" name="日期占位符 5"/>
          <p:cNvSpPr>
            <a:spLocks noGrp="1"/>
          </p:cNvSpPr>
          <p:nvPr>
            <p:ph type="dt" sz="half" idx="14"/>
            <p:custDataLst>
              <p:tags r:id="rId5"/>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5"/>
            <p:custDataLst>
              <p:tags r:id="rId6"/>
            </p:custDataLst>
          </p:nvPr>
        </p:nvSpPr>
        <p:spPr/>
        <p:txBody>
          <a:bodyPr/>
          <a:lstStyle/>
          <a:p>
            <a:endParaRPr lang="zh-CN" altLang="en-US" dirty="0"/>
          </a:p>
        </p:txBody>
      </p:sp>
      <p:sp>
        <p:nvSpPr>
          <p:cNvPr id="9" name="灯片编号占位符 8"/>
          <p:cNvSpPr>
            <a:spLocks noGrp="1"/>
          </p:cNvSpPr>
          <p:nvPr>
            <p:ph type="sldNum" sz="quarter" idx="16"/>
            <p:custDataLst>
              <p:tags r:id="rId7"/>
            </p:custDataLst>
          </p:nvPr>
        </p:nvSpPr>
        <p:spPr/>
        <p:txBody>
          <a:bodyPr/>
          <a:lstStyle/>
          <a:p>
            <a:fld id="{49AE70B2-8BF9-45C0-BB95-33D1B9D3A854}" type="slidenum">
              <a:rPr lang="zh-CN" altLang="en-US" smtClean="0"/>
            </a:fld>
            <a:endParaRPr lang="zh-CN" altLang="en-US" dirty="0"/>
          </a:p>
        </p:txBody>
      </p:sp>
      <p:sp>
        <p:nvSpPr>
          <p:cNvPr id="3" name="矩形 2"/>
          <p:cNvSpPr/>
          <p:nvPr userDrawn="1">
            <p:custDataLst>
              <p:tags r:id="rId8"/>
            </p:custDataLst>
          </p:nvPr>
        </p:nvSpPr>
        <p:spPr>
          <a:xfrm>
            <a:off x="-3174" y="959167"/>
            <a:ext cx="711835" cy="4939665"/>
          </a:xfrm>
          <a:prstGeom prst="rect">
            <a:avLst/>
          </a:pr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endParaRPr lang="en-US" altLang="zh-CN">
              <a:sym typeface="+mn-ea"/>
            </a:endParaRPr>
          </a:p>
        </p:txBody>
      </p:sp>
      <p:sp>
        <p:nvSpPr>
          <p:cNvPr id="4" name="流程图: 或者 3"/>
          <p:cNvSpPr/>
          <p:nvPr userDrawn="1">
            <p:custDataLst>
              <p:tags r:id="rId9"/>
            </p:custDataLst>
          </p:nvPr>
        </p:nvSpPr>
        <p:spPr>
          <a:xfrm>
            <a:off x="225426" y="1218247"/>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 name="流程图: 或者 4"/>
          <p:cNvSpPr/>
          <p:nvPr userDrawn="1">
            <p:custDataLst>
              <p:tags r:id="rId10"/>
            </p:custDataLst>
          </p:nvPr>
        </p:nvSpPr>
        <p:spPr>
          <a:xfrm>
            <a:off x="230506" y="5336222"/>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1" name="矩形 10"/>
          <p:cNvSpPr/>
          <p:nvPr userDrawn="1">
            <p:custDataLst>
              <p:tags r:id="rId11"/>
            </p:custDataLst>
          </p:nvPr>
        </p:nvSpPr>
        <p:spPr>
          <a:xfrm>
            <a:off x="11480165" y="959167"/>
            <a:ext cx="711835" cy="4939665"/>
          </a:xfrm>
          <a:prstGeom prst="rect">
            <a:avLst/>
          </a:pr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endParaRPr lang="en-US" altLang="zh-CN">
              <a:sym typeface="+mn-ea"/>
            </a:endParaRPr>
          </a:p>
        </p:txBody>
      </p:sp>
      <p:sp>
        <p:nvSpPr>
          <p:cNvPr id="12" name="流程图: 或者 11"/>
          <p:cNvSpPr/>
          <p:nvPr userDrawn="1">
            <p:custDataLst>
              <p:tags r:id="rId12"/>
            </p:custDataLst>
          </p:nvPr>
        </p:nvSpPr>
        <p:spPr>
          <a:xfrm>
            <a:off x="11708765" y="1218247"/>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3" name="流程图: 或者 12"/>
          <p:cNvSpPr/>
          <p:nvPr userDrawn="1">
            <p:custDataLst>
              <p:tags r:id="rId13"/>
            </p:custDataLst>
          </p:nvPr>
        </p:nvSpPr>
        <p:spPr>
          <a:xfrm>
            <a:off x="11713845" y="5336222"/>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节标题">
    <p:bg>
      <p:bgPr>
        <a:gradFill>
          <a:gsLst>
            <a:gs pos="100000">
              <a:schemeClr val="tx2">
                <a:lumMod val="50000"/>
                <a:alpha val="75000"/>
              </a:schemeClr>
            </a:gs>
            <a:gs pos="0">
              <a:schemeClr val="tx2">
                <a:lumMod val="50000"/>
              </a:schemeClr>
            </a:gs>
            <a:gs pos="41000">
              <a:schemeClr val="tx2">
                <a:lumMod val="50000"/>
              </a:schemeClr>
            </a:gs>
          </a:gsLst>
          <a:lin ang="10800000" scaled="0"/>
        </a:gradFill>
        <a:effectLst/>
      </p:bgPr>
    </p:bg>
    <p:spTree>
      <p:nvGrpSpPr>
        <p:cNvPr id="1" name=""/>
        <p:cNvGrpSpPr/>
        <p:nvPr/>
      </p:nvGrpSpPr>
      <p:grpSpPr>
        <a:xfrm>
          <a:off x="0" y="0"/>
          <a:ext cx="0" cy="0"/>
          <a:chOff x="0" y="0"/>
          <a:chExt cx="0" cy="0"/>
        </a:xfrm>
      </p:grpSpPr>
      <p:sp>
        <p:nvSpPr>
          <p:cNvPr id="6" name="椭圆 5"/>
          <p:cNvSpPr/>
          <p:nvPr>
            <p:custDataLst>
              <p:tags r:id="rId2"/>
            </p:custDataLst>
          </p:nvPr>
        </p:nvSpPr>
        <p:spPr>
          <a:xfrm>
            <a:off x="10991613" y="859790"/>
            <a:ext cx="126204" cy="1263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同心圆 83"/>
          <p:cNvSpPr/>
          <p:nvPr>
            <p:custDataLst>
              <p:tags r:id="rId3"/>
            </p:custDataLst>
          </p:nvPr>
        </p:nvSpPr>
        <p:spPr>
          <a:xfrm>
            <a:off x="10851515" y="859790"/>
            <a:ext cx="126204" cy="126365"/>
          </a:xfrm>
          <a:prstGeom prst="donut">
            <a:avLst>
              <a:gd name="adj" fmla="val 2041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同心圆 84"/>
          <p:cNvSpPr/>
          <p:nvPr>
            <p:custDataLst>
              <p:tags r:id="rId4"/>
            </p:custDataLst>
          </p:nvPr>
        </p:nvSpPr>
        <p:spPr>
          <a:xfrm>
            <a:off x="11131711" y="859790"/>
            <a:ext cx="126204" cy="126365"/>
          </a:xfrm>
          <a:prstGeom prst="donut">
            <a:avLst>
              <a:gd name="adj" fmla="val 2041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矩形 12"/>
          <p:cNvSpPr/>
          <p:nvPr userDrawn="1">
            <p:custDataLst>
              <p:tags r:id="rId5"/>
            </p:custDataLst>
          </p:nvPr>
        </p:nvSpPr>
        <p:spPr>
          <a:xfrm rot="16200000">
            <a:off x="5765800" y="431165"/>
            <a:ext cx="661035" cy="12192635"/>
          </a:xfrm>
          <a:prstGeom prst="rect">
            <a:avLst/>
          </a:prstGeom>
          <a:pattFill prst="pct5">
            <a:fgClr>
              <a:schemeClr val="accent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流程图: 或者 13"/>
          <p:cNvSpPr/>
          <p:nvPr userDrawn="1">
            <p:custDataLst>
              <p:tags r:id="rId6"/>
            </p:custDataLst>
          </p:nvPr>
        </p:nvSpPr>
        <p:spPr>
          <a:xfrm>
            <a:off x="265430" y="6394450"/>
            <a:ext cx="266700" cy="266700"/>
          </a:xfrm>
          <a:prstGeom prst="flowChartOr">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流程图: 或者 14"/>
          <p:cNvSpPr/>
          <p:nvPr userDrawn="1">
            <p:custDataLst>
              <p:tags r:id="rId7"/>
            </p:custDataLst>
          </p:nvPr>
        </p:nvSpPr>
        <p:spPr>
          <a:xfrm>
            <a:off x="11664950" y="6394450"/>
            <a:ext cx="266700" cy="266700"/>
          </a:xfrm>
          <a:prstGeom prst="flowChartOr">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userDrawn="1">
            <p:ph type="title" hasCustomPrompt="1"/>
            <p:custDataLst>
              <p:tags r:id="rId8"/>
            </p:custDataLst>
          </p:nvPr>
        </p:nvSpPr>
        <p:spPr>
          <a:xfrm>
            <a:off x="5445761" y="1859916"/>
            <a:ext cx="5942330" cy="2364739"/>
          </a:xfrm>
        </p:spPr>
        <p:txBody>
          <a:bodyPr lIns="101600" tIns="38100" rIns="63500" bIns="38100" anchor="b" anchorCtr="0">
            <a:normAutofit/>
          </a:bodyPr>
          <a:lstStyle>
            <a:lvl1pPr algn="r">
              <a:defRPr sz="7200" u="none" strike="noStrike" kern="1200" cap="none" spc="300" normalizeH="0">
                <a:solidFill>
                  <a:schemeClr val="bg1"/>
                </a:solidFill>
                <a:uFillTx/>
                <a:latin typeface="微软雅黑" panose="020B0503020204020204" charset="-122"/>
                <a:ea typeface="微软雅黑" panose="020B0503020204020204" charset="-122"/>
              </a:defRPr>
            </a:lvl1pPr>
          </a:lstStyle>
          <a:p>
            <a:r>
              <a:rPr lang="zh-CN" altLang="en-US" dirty="0"/>
              <a:t>编辑标题</a:t>
            </a:r>
            <a:endParaRPr lang="zh-CN" altLang="en-US" dirty="0"/>
          </a:p>
        </p:txBody>
      </p:sp>
      <p:sp>
        <p:nvSpPr>
          <p:cNvPr id="3" name="文本占位符 2"/>
          <p:cNvSpPr>
            <a:spLocks noGrp="1"/>
          </p:cNvSpPr>
          <p:nvPr userDrawn="1">
            <p:ph type="body" idx="1"/>
            <p:custDataLst>
              <p:tags r:id="rId9"/>
            </p:custDataLst>
          </p:nvPr>
        </p:nvSpPr>
        <p:spPr>
          <a:xfrm>
            <a:off x="5445761" y="4392931"/>
            <a:ext cx="5942330" cy="1033780"/>
          </a:xfrm>
        </p:spPr>
        <p:txBody>
          <a:bodyPr lIns="101600" tIns="38100" rIns="76200" bIns="38100" anchor="t">
            <a:normAutofit/>
          </a:bodyPr>
          <a:lstStyle>
            <a:lvl1pPr marL="0" indent="0" algn="r" eaLnBrk="1" fontAlgn="auto" latinLnBrk="0" hangingPunct="1">
              <a:buNone/>
              <a:defRPr kumimoji="0" lang="zh-CN" altLang="en-US" sz="1600" b="0" i="0" u="none" strike="noStrike" kern="1200" cap="none" spc="150" normalizeH="0" baseline="0" noProof="1">
                <a:solidFill>
                  <a:schemeClr val="bg1"/>
                </a:solidFill>
                <a:uFillTx/>
                <a:latin typeface="微软雅黑" panose="020B0503020204020204" charset="-122"/>
                <a:ea typeface="微软雅黑" panose="020B050302020402020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7" name="日期占位符 6"/>
          <p:cNvSpPr>
            <a:spLocks noGrp="1"/>
          </p:cNvSpPr>
          <p:nvPr userDrawn="1">
            <p:ph type="dt" sz="half" idx="10"/>
            <p:custDataLst>
              <p:tags r:id="rId10"/>
            </p:custDataLst>
          </p:nvPr>
        </p:nvSpPr>
        <p:spPr/>
        <p:txBody>
          <a:bodyPr/>
          <a:lstStyle>
            <a:lvl1pPr>
              <a:defRPr>
                <a:solidFill>
                  <a:schemeClr val="tx1">
                    <a:lumMod val="50000"/>
                    <a:lumOff val="50000"/>
                  </a:schemeClr>
                </a:solidFill>
              </a:defRPr>
            </a:lvl1pPr>
          </a:lstStyle>
          <a:p>
            <a:fld id="{760FBDFE-C587-4B4C-A407-44438C67B59E}" type="datetimeFigureOut">
              <a:rPr lang="zh-CN" altLang="en-US" smtClean="0"/>
            </a:fld>
            <a:endParaRPr lang="zh-CN" altLang="en-US"/>
          </a:p>
        </p:txBody>
      </p:sp>
      <p:sp>
        <p:nvSpPr>
          <p:cNvPr id="8" name="页脚占位符 7"/>
          <p:cNvSpPr>
            <a:spLocks noGrp="1"/>
          </p:cNvSpPr>
          <p:nvPr userDrawn="1">
            <p:ph type="ftr" sz="quarter" idx="11"/>
            <p:custDataLst>
              <p:tags r:id="rId11"/>
            </p:custDataLst>
          </p:nvPr>
        </p:nvSpPr>
        <p:spPr/>
        <p:txBody>
          <a:bodyPr/>
          <a:lstStyle>
            <a:lvl1pPr>
              <a:defRPr>
                <a:solidFill>
                  <a:schemeClr val="tx1">
                    <a:lumMod val="50000"/>
                    <a:lumOff val="50000"/>
                  </a:schemeClr>
                </a:solidFill>
              </a:defRPr>
            </a:lvl1pPr>
          </a:lstStyle>
          <a:p>
            <a:endParaRPr lang="zh-CN" altLang="en-US" dirty="0"/>
          </a:p>
        </p:txBody>
      </p:sp>
      <p:sp>
        <p:nvSpPr>
          <p:cNvPr id="9" name="灯片编号占位符 8"/>
          <p:cNvSpPr>
            <a:spLocks noGrp="1"/>
          </p:cNvSpPr>
          <p:nvPr userDrawn="1">
            <p:ph type="sldNum" sz="quarter" idx="12"/>
            <p:custDataLst>
              <p:tags r:id="rId12"/>
            </p:custDataLst>
          </p:nvPr>
        </p:nvSpPr>
        <p:spPr/>
        <p:txBody>
          <a:bodyPr/>
          <a:lstStyle>
            <a:lvl1pPr>
              <a:defRPr>
                <a:solidFill>
                  <a:schemeClr val="tx1">
                    <a:lumMod val="50000"/>
                    <a:lumOff val="50000"/>
                  </a:schemeClr>
                </a:solidFill>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3" name="矩形 2"/>
          <p:cNvSpPr/>
          <p:nvPr userDrawn="1">
            <p:custDataLst>
              <p:tags r:id="rId2"/>
            </p:custDataLst>
          </p:nvPr>
        </p:nvSpPr>
        <p:spPr>
          <a:xfrm>
            <a:off x="-13652" y="-13970"/>
            <a:ext cx="735965" cy="6871970"/>
          </a:xfrm>
          <a:prstGeom prst="rect">
            <a:avLst/>
          </a:pr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流程图: 或者 3"/>
          <p:cNvSpPr/>
          <p:nvPr userDrawn="1">
            <p:custDataLst>
              <p:tags r:id="rId3"/>
            </p:custDataLst>
          </p:nvPr>
        </p:nvSpPr>
        <p:spPr>
          <a:xfrm>
            <a:off x="220980" y="311150"/>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流程图: 或者 4"/>
          <p:cNvSpPr/>
          <p:nvPr userDrawn="1">
            <p:custDataLst>
              <p:tags r:id="rId4"/>
            </p:custDataLst>
          </p:nvPr>
        </p:nvSpPr>
        <p:spPr>
          <a:xfrm>
            <a:off x="213360" y="6257290"/>
            <a:ext cx="281940" cy="28194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userDrawn="1">
            <p:custDataLst>
              <p:tags r:id="rId5"/>
            </p:custDataLst>
          </p:nvPr>
        </p:nvGrpSpPr>
        <p:grpSpPr>
          <a:xfrm>
            <a:off x="11109325" y="1072515"/>
            <a:ext cx="406400" cy="126365"/>
            <a:chOff x="11583" y="3035"/>
            <a:chExt cx="1404" cy="436"/>
          </a:xfrm>
        </p:grpSpPr>
        <p:sp>
          <p:nvSpPr>
            <p:cNvPr id="10" name="椭圆 9"/>
            <p:cNvSpPr/>
            <p:nvPr>
              <p:custDataLst>
                <p:tags r:id="rId6"/>
              </p:custDataLst>
            </p:nvPr>
          </p:nvSpPr>
          <p:spPr>
            <a:xfrm>
              <a:off x="12067" y="3035"/>
              <a:ext cx="436" cy="43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同心圆 83"/>
            <p:cNvSpPr/>
            <p:nvPr>
              <p:custDataLst>
                <p:tags r:id="rId7"/>
              </p:custDataLst>
            </p:nvPr>
          </p:nvSpPr>
          <p:spPr>
            <a:xfrm>
              <a:off x="11583" y="3035"/>
              <a:ext cx="436" cy="436"/>
            </a:xfrm>
            <a:prstGeom prst="donut">
              <a:avLst>
                <a:gd name="adj" fmla="val 2041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同心圆 84"/>
            <p:cNvSpPr/>
            <p:nvPr>
              <p:custDataLst>
                <p:tags r:id="rId8"/>
              </p:custDataLst>
            </p:nvPr>
          </p:nvSpPr>
          <p:spPr>
            <a:xfrm>
              <a:off x="12551" y="3035"/>
              <a:ext cx="436" cy="436"/>
            </a:xfrm>
            <a:prstGeom prst="donut">
              <a:avLst>
                <a:gd name="adj" fmla="val 2041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2" name="标题 1"/>
          <p:cNvSpPr>
            <a:spLocks noGrp="1"/>
          </p:cNvSpPr>
          <p:nvPr>
            <p:ph type="title"/>
            <p:custDataLst>
              <p:tags r:id="rId9"/>
            </p:custDataLst>
          </p:nvPr>
        </p:nvSpPr>
        <p:spPr/>
        <p:txBody>
          <a:bodyPr vert="horz" lIns="101600" tIns="38100" rIns="76200" bIns="3810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charset="-122"/>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6" name="日期占位符 5"/>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7" name="页脚占位符 6"/>
          <p:cNvSpPr>
            <a:spLocks noGrp="1"/>
          </p:cNvSpPr>
          <p:nvPr>
            <p:ph type="ftr" sz="quarter" idx="11"/>
            <p:custDataLst>
              <p:tags r:id="rId11"/>
            </p:custDataLst>
          </p:nvPr>
        </p:nvSpPr>
        <p:spPr/>
        <p:txBody>
          <a:bodyPr/>
          <a:lstStyle/>
          <a:p>
            <a:endParaRPr lang="zh-CN" altLang="en-US" dirty="0"/>
          </a:p>
        </p:txBody>
      </p:sp>
      <p:sp>
        <p:nvSpPr>
          <p:cNvPr id="8" name="灯片编号占位符 7"/>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dirty="0"/>
          </a:p>
        </p:txBody>
      </p:sp>
      <p:sp>
        <p:nvSpPr>
          <p:cNvPr id="13" name="矩形 12"/>
          <p:cNvSpPr/>
          <p:nvPr userDrawn="1"/>
        </p:nvSpPr>
        <p:spPr>
          <a:xfrm>
            <a:off x="716280" y="0"/>
            <a:ext cx="11472545" cy="6858000"/>
          </a:xfrm>
          <a:prstGeom prst="rect">
            <a:avLst/>
          </a:prstGeom>
          <a:solidFill>
            <a:schemeClr val="accent2">
              <a:lumMod val="40000"/>
              <a:lumOff val="60000"/>
            </a:schemeClr>
          </a:solidFill>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5" name="日期占位符 4"/>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3"/>
            </p:custDataLst>
          </p:nvPr>
        </p:nvSpPr>
        <p:spPr/>
        <p:txBody>
          <a:bodyPr/>
          <a:lstStyle/>
          <a:p>
            <a:endParaRPr lang="zh-CN" altLang="en-US" dirty="0"/>
          </a:p>
        </p:txBody>
      </p:sp>
      <p:sp>
        <p:nvSpPr>
          <p:cNvPr id="7" name="灯片编号占位符 6"/>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任意多边形 9"/>
          <p:cNvSpPr/>
          <p:nvPr userDrawn="1">
            <p:custDataLst>
              <p:tags r:id="rId2"/>
            </p:custDataLst>
          </p:nvPr>
        </p:nvSpPr>
        <p:spPr>
          <a:xfrm>
            <a:off x="9102725" y="-40005"/>
            <a:ext cx="3121660" cy="3316605"/>
          </a:xfrm>
          <a:custGeom>
            <a:avLst/>
            <a:gdLst/>
            <a:ahLst/>
            <a:cxnLst>
              <a:cxn ang="3">
                <a:pos x="hc" y="t"/>
              </a:cxn>
              <a:cxn ang="cd2">
                <a:pos x="l" y="vc"/>
              </a:cxn>
              <a:cxn ang="cd4">
                <a:pos x="hc" y="b"/>
              </a:cxn>
              <a:cxn ang="0">
                <a:pos x="r" y="vc"/>
              </a:cxn>
            </a:cxnLst>
            <a:rect l="l" t="t" r="r" b="b"/>
            <a:pathLst>
              <a:path w="5697" h="6053">
                <a:moveTo>
                  <a:pt x="524" y="0"/>
                </a:moveTo>
                <a:lnTo>
                  <a:pt x="2326" y="0"/>
                </a:lnTo>
                <a:lnTo>
                  <a:pt x="2314" y="10"/>
                </a:lnTo>
                <a:cubicBezTo>
                  <a:pt x="1328" y="875"/>
                  <a:pt x="1115" y="2357"/>
                  <a:pt x="1867" y="3472"/>
                </a:cubicBezTo>
                <a:cubicBezTo>
                  <a:pt x="2684" y="4682"/>
                  <a:pt x="4326" y="5002"/>
                  <a:pt x="5537" y="4185"/>
                </a:cubicBezTo>
                <a:cubicBezTo>
                  <a:pt x="5584" y="4154"/>
                  <a:pt x="5630" y="4120"/>
                  <a:pt x="5674" y="4086"/>
                </a:cubicBezTo>
                <a:lnTo>
                  <a:pt x="5696" y="4068"/>
                </a:lnTo>
                <a:lnTo>
                  <a:pt x="5697" y="5708"/>
                </a:lnTo>
                <a:lnTo>
                  <a:pt x="5651" y="5728"/>
                </a:lnTo>
                <a:cubicBezTo>
                  <a:pt x="3895" y="6479"/>
                  <a:pt x="1800" y="5904"/>
                  <a:pt x="694" y="4264"/>
                </a:cubicBezTo>
                <a:cubicBezTo>
                  <a:pt x="-187" y="2959"/>
                  <a:pt x="-206" y="1325"/>
                  <a:pt x="505" y="34"/>
                </a:cubicBezTo>
                <a:lnTo>
                  <a:pt x="524" y="0"/>
                </a:lnTo>
                <a:close/>
              </a:path>
            </a:pathLst>
          </a:custGeom>
          <a:pattFill prst="diagBrick">
            <a:fgClr>
              <a:schemeClr val="accent1"/>
            </a:fgClr>
            <a:bgClr>
              <a:schemeClr val="bg1"/>
            </a:bgClr>
          </a:patt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 name="任意多边形 2"/>
          <p:cNvSpPr/>
          <p:nvPr userDrawn="1">
            <p:custDataLst>
              <p:tags r:id="rId3"/>
            </p:custDataLst>
          </p:nvPr>
        </p:nvSpPr>
        <p:spPr>
          <a:xfrm>
            <a:off x="2306524" y="4756993"/>
            <a:ext cx="4790757" cy="2101007"/>
          </a:xfrm>
          <a:custGeom>
            <a:avLst/>
            <a:gdLst/>
            <a:ahLst/>
            <a:cxnLst>
              <a:cxn ang="3">
                <a:pos x="hc" y="t"/>
              </a:cxn>
              <a:cxn ang="cd2">
                <a:pos x="l" y="vc"/>
              </a:cxn>
              <a:cxn ang="cd4">
                <a:pos x="hc" y="b"/>
              </a:cxn>
              <a:cxn ang="0">
                <a:pos x="r" y="vc"/>
              </a:cxn>
            </a:cxnLst>
            <a:rect l="l" t="t" r="r" b="b"/>
            <a:pathLst>
              <a:path w="7544" h="3309">
                <a:moveTo>
                  <a:pt x="3785" y="0"/>
                </a:moveTo>
                <a:cubicBezTo>
                  <a:pt x="5460" y="4"/>
                  <a:pt x="6993" y="1124"/>
                  <a:pt x="7447" y="2821"/>
                </a:cubicBezTo>
                <a:cubicBezTo>
                  <a:pt x="7490" y="2980"/>
                  <a:pt x="7522" y="3140"/>
                  <a:pt x="7543" y="3299"/>
                </a:cubicBezTo>
                <a:lnTo>
                  <a:pt x="7544" y="3309"/>
                </a:lnTo>
                <a:lnTo>
                  <a:pt x="6200" y="3309"/>
                </a:lnTo>
                <a:lnTo>
                  <a:pt x="6194" y="3280"/>
                </a:lnTo>
                <a:cubicBezTo>
                  <a:pt x="6185" y="3241"/>
                  <a:pt x="6176" y="3203"/>
                  <a:pt x="6166" y="3164"/>
                </a:cubicBezTo>
                <a:cubicBezTo>
                  <a:pt x="5811" y="1843"/>
                  <a:pt x="4454" y="1058"/>
                  <a:pt x="3132" y="1412"/>
                </a:cubicBezTo>
                <a:cubicBezTo>
                  <a:pt x="2210" y="1659"/>
                  <a:pt x="1550" y="2394"/>
                  <a:pt x="1354" y="3264"/>
                </a:cubicBezTo>
                <a:lnTo>
                  <a:pt x="1345" y="3309"/>
                </a:lnTo>
                <a:lnTo>
                  <a:pt x="0" y="3309"/>
                </a:lnTo>
                <a:lnTo>
                  <a:pt x="2" y="3294"/>
                </a:lnTo>
                <a:cubicBezTo>
                  <a:pt x="202" y="1821"/>
                  <a:pt x="1262" y="540"/>
                  <a:pt x="2789" y="131"/>
                </a:cubicBezTo>
                <a:cubicBezTo>
                  <a:pt x="3122" y="41"/>
                  <a:pt x="3456" y="-1"/>
                  <a:pt x="3785" y="0"/>
                </a:cubicBezTo>
                <a:close/>
              </a:path>
            </a:pathLst>
          </a:custGeom>
          <a:pattFill prst="zigZag">
            <a:fgClr>
              <a:schemeClr val="accent1"/>
            </a:fgClr>
            <a:bgClr>
              <a:schemeClr val="bg1"/>
            </a:bgClr>
          </a:pattFill>
          <a:ln cap="rnd">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0" name="组合 9"/>
          <p:cNvGrpSpPr/>
          <p:nvPr userDrawn="1">
            <p:custDataLst>
              <p:tags r:id="rId4"/>
            </p:custDataLst>
          </p:nvPr>
        </p:nvGrpSpPr>
        <p:grpSpPr>
          <a:xfrm>
            <a:off x="11132820" y="6174740"/>
            <a:ext cx="406400" cy="126365"/>
            <a:chOff x="11583" y="3035"/>
            <a:chExt cx="1404" cy="436"/>
          </a:xfrm>
        </p:grpSpPr>
        <p:sp>
          <p:nvSpPr>
            <p:cNvPr id="11" name="椭圆 10"/>
            <p:cNvSpPr/>
            <p:nvPr>
              <p:custDataLst>
                <p:tags r:id="rId5"/>
              </p:custDataLst>
            </p:nvPr>
          </p:nvSpPr>
          <p:spPr>
            <a:xfrm>
              <a:off x="12067" y="3035"/>
              <a:ext cx="436" cy="43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同心圆 83"/>
            <p:cNvSpPr/>
            <p:nvPr>
              <p:custDataLst>
                <p:tags r:id="rId6"/>
              </p:custDataLst>
            </p:nvPr>
          </p:nvSpPr>
          <p:spPr>
            <a:xfrm>
              <a:off x="11583" y="3035"/>
              <a:ext cx="436" cy="436"/>
            </a:xfrm>
            <a:prstGeom prst="donut">
              <a:avLst>
                <a:gd name="adj" fmla="val 2041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同心圆 84"/>
            <p:cNvSpPr/>
            <p:nvPr>
              <p:custDataLst>
                <p:tags r:id="rId7"/>
              </p:custDataLst>
            </p:nvPr>
          </p:nvSpPr>
          <p:spPr>
            <a:xfrm>
              <a:off x="12551" y="3035"/>
              <a:ext cx="436" cy="436"/>
            </a:xfrm>
            <a:prstGeom prst="donut">
              <a:avLst>
                <a:gd name="adj" fmla="val 2041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4" name="任意多边形 21"/>
          <p:cNvSpPr/>
          <p:nvPr userDrawn="1">
            <p:custDataLst>
              <p:tags r:id="rId8"/>
            </p:custDataLst>
          </p:nvPr>
        </p:nvSpPr>
        <p:spPr>
          <a:xfrm rot="14160000">
            <a:off x="932950" y="4346672"/>
            <a:ext cx="3532436" cy="4393246"/>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5563" h="6918">
                <a:moveTo>
                  <a:pt x="4499" y="0"/>
                </a:moveTo>
                <a:lnTo>
                  <a:pt x="4519" y="23"/>
                </a:lnTo>
                <a:cubicBezTo>
                  <a:pt x="5169" y="754"/>
                  <a:pt x="5563" y="1718"/>
                  <a:pt x="5563" y="2773"/>
                </a:cubicBezTo>
                <a:cubicBezTo>
                  <a:pt x="5563" y="5062"/>
                  <a:pt x="3707" y="6918"/>
                  <a:pt x="1417" y="6918"/>
                </a:cubicBezTo>
                <a:cubicBezTo>
                  <a:pt x="934" y="6918"/>
                  <a:pt x="471" y="6836"/>
                  <a:pt x="40" y="6684"/>
                </a:cubicBezTo>
                <a:lnTo>
                  <a:pt x="0" y="6670"/>
                </a:lnTo>
                <a:lnTo>
                  <a:pt x="848" y="5413"/>
                </a:lnTo>
                <a:lnTo>
                  <a:pt x="873" y="5418"/>
                </a:lnTo>
                <a:cubicBezTo>
                  <a:pt x="1049" y="5454"/>
                  <a:pt x="1231" y="5473"/>
                  <a:pt x="1417" y="5473"/>
                </a:cubicBezTo>
                <a:cubicBezTo>
                  <a:pt x="2908" y="5473"/>
                  <a:pt x="4117" y="4264"/>
                  <a:pt x="4117" y="2773"/>
                </a:cubicBezTo>
                <a:cubicBezTo>
                  <a:pt x="4117" y="2214"/>
                  <a:pt x="3947" y="1694"/>
                  <a:pt x="3656" y="1264"/>
                </a:cubicBezTo>
                <a:lnTo>
                  <a:pt x="3651" y="1257"/>
                </a:lnTo>
                <a:lnTo>
                  <a:pt x="4499" y="0"/>
                </a:lnTo>
                <a:close/>
              </a:path>
            </a:pathLst>
          </a:custGeom>
          <a:pattFill prst="solidDmnd">
            <a:fgClr>
              <a:schemeClr val="accent1">
                <a:lumMod val="75000"/>
              </a:schemeClr>
            </a:fgClr>
            <a:bgClr>
              <a:schemeClr val="accent1"/>
            </a:bgClr>
          </a:pattFill>
          <a:ln>
            <a:noFill/>
          </a:ln>
          <a:effectLst>
            <a:outerShdw blurRad="330200" dir="16980000" algn="l" rotWithShape="0">
              <a:schemeClr val="accent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15" name="任意多边形 3"/>
          <p:cNvSpPr/>
          <p:nvPr userDrawn="1">
            <p:custDataLst>
              <p:tags r:id="rId9"/>
            </p:custDataLst>
          </p:nvPr>
        </p:nvSpPr>
        <p:spPr>
          <a:xfrm rot="19440000">
            <a:off x="7392383" y="-1503220"/>
            <a:ext cx="4316887" cy="3609719"/>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6798" h="5685">
                <a:moveTo>
                  <a:pt x="295" y="0"/>
                </a:moveTo>
                <a:lnTo>
                  <a:pt x="1524" y="893"/>
                </a:lnTo>
                <a:lnTo>
                  <a:pt x="1523" y="897"/>
                </a:lnTo>
                <a:cubicBezTo>
                  <a:pt x="1472" y="1103"/>
                  <a:pt x="1446" y="1318"/>
                  <a:pt x="1446" y="1539"/>
                </a:cubicBezTo>
                <a:cubicBezTo>
                  <a:pt x="1446" y="3030"/>
                  <a:pt x="2654" y="4239"/>
                  <a:pt x="4146" y="4239"/>
                </a:cubicBezTo>
                <a:cubicBezTo>
                  <a:pt x="4658" y="4239"/>
                  <a:pt x="5137" y="4096"/>
                  <a:pt x="5545" y="3848"/>
                </a:cubicBezTo>
                <a:lnTo>
                  <a:pt x="5570" y="3833"/>
                </a:lnTo>
                <a:lnTo>
                  <a:pt x="6798" y="4725"/>
                </a:lnTo>
                <a:lnTo>
                  <a:pt x="6782" y="4738"/>
                </a:lnTo>
                <a:cubicBezTo>
                  <a:pt x="6066" y="5329"/>
                  <a:pt x="5147" y="5685"/>
                  <a:pt x="4146" y="5685"/>
                </a:cubicBezTo>
                <a:cubicBezTo>
                  <a:pt x="1856" y="5685"/>
                  <a:pt x="0" y="3829"/>
                  <a:pt x="0" y="1539"/>
                </a:cubicBezTo>
                <a:cubicBezTo>
                  <a:pt x="0" y="1002"/>
                  <a:pt x="102" y="490"/>
                  <a:pt x="288" y="19"/>
                </a:cubicBezTo>
                <a:lnTo>
                  <a:pt x="295" y="0"/>
                </a:lnTo>
                <a:close/>
              </a:path>
            </a:pathLst>
          </a:custGeom>
          <a:pattFill prst="lgGrid">
            <a:fgClr>
              <a:schemeClr val="accent1">
                <a:lumMod val="75000"/>
              </a:schemeClr>
            </a:fgClr>
            <a:bgClr>
              <a:schemeClr val="accent1"/>
            </a:bgClr>
          </a:pattFill>
          <a:ln>
            <a:noFill/>
          </a:ln>
          <a:effectLst>
            <a:outerShdw blurRad="330200" dir="16980000" algn="l" rotWithShape="0">
              <a:schemeClr val="accent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6" name="日期占位符 5"/>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7" name="页脚占位符 6"/>
          <p:cNvSpPr>
            <a:spLocks noGrp="1"/>
          </p:cNvSpPr>
          <p:nvPr>
            <p:ph type="ftr" sz="quarter" idx="11"/>
            <p:custDataLst>
              <p:tags r:id="rId11"/>
            </p:custDataLst>
          </p:nvPr>
        </p:nvSpPr>
        <p:spPr/>
        <p:txBody>
          <a:bodyPr/>
          <a:lstStyle/>
          <a:p>
            <a:endParaRPr lang="zh-CN" altLang="en-US" dirty="0"/>
          </a:p>
        </p:txBody>
      </p:sp>
      <p:sp>
        <p:nvSpPr>
          <p:cNvPr id="8" name="灯片编号占位符 7"/>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dirty="0"/>
          </a:p>
        </p:txBody>
      </p:sp>
      <p:sp>
        <p:nvSpPr>
          <p:cNvPr id="2" name="标题 1"/>
          <p:cNvSpPr>
            <a:spLocks noGrp="1"/>
          </p:cNvSpPr>
          <p:nvPr>
            <p:ph type="title" hasCustomPrompt="1"/>
            <p:custDataLst>
              <p:tags r:id="rId13"/>
            </p:custDataLst>
          </p:nvPr>
        </p:nvSpPr>
        <p:spPr>
          <a:xfrm>
            <a:off x="847090" y="915670"/>
            <a:ext cx="7164705" cy="2270125"/>
          </a:xfrm>
        </p:spPr>
        <p:txBody>
          <a:bodyPr vert="horz" lIns="101600" tIns="38100" rIns="25400" bIns="38100" rtlCol="0" anchor="b" anchorCtr="0">
            <a:noAutofit/>
          </a:bodyPr>
          <a:lstStyle>
            <a:lvl1pPr marL="0" marR="0" algn="l" defTabSz="914400" rtl="0" eaLnBrk="1" fontAlgn="auto" latinLnBrk="0" hangingPunct="1">
              <a:lnSpc>
                <a:spcPct val="100000"/>
              </a:lnSpc>
              <a:buNone/>
              <a:defRPr kumimoji="0" lang="zh-CN" altLang="en-US" sz="7200" b="1" i="0" u="none" strike="noStrike" kern="1200" cap="none" spc="200" normalizeH="0" baseline="0" noProof="1" dirty="0">
                <a:solidFill>
                  <a:schemeClr val="accent1"/>
                </a:solidFill>
                <a:uFillTx/>
                <a:latin typeface="微软雅黑" panose="020B0503020204020204" charset="-122"/>
                <a:ea typeface="微软雅黑" panose="020B0503020204020204" charset="-122"/>
                <a:cs typeface="+mj-cs"/>
                <a:sym typeface="+mn-ea"/>
              </a:defRPr>
            </a:lvl1pPr>
          </a:lstStyle>
          <a:p>
            <a:pPr lvl="0"/>
            <a:r>
              <a:rPr>
                <a:sym typeface="+mn-ea"/>
              </a:rPr>
              <a:t>单击此处编辑标题</a:t>
            </a:r>
            <a:endParaRPr>
              <a:sym typeface="+mn-ea"/>
            </a:endParaRPr>
          </a:p>
        </p:txBody>
      </p:sp>
      <p:sp>
        <p:nvSpPr>
          <p:cNvPr id="17" name="内容占位符 16"/>
          <p:cNvSpPr>
            <a:spLocks noGrp="1"/>
          </p:cNvSpPr>
          <p:nvPr>
            <p:ph sz="quarter" idx="13" hasCustomPrompt="1"/>
            <p:custDataLst>
              <p:tags r:id="rId14"/>
            </p:custDataLst>
          </p:nvPr>
        </p:nvSpPr>
        <p:spPr>
          <a:xfrm>
            <a:off x="853879" y="3278482"/>
            <a:ext cx="3932116" cy="739164"/>
          </a:xfrm>
        </p:spPr>
        <p:txBody>
          <a:bodyPr>
            <a:normAutofit/>
          </a:bodyPr>
          <a:lstStyle>
            <a:lvl1pPr marL="0" indent="0">
              <a:lnSpc>
                <a:spcPct val="100000"/>
              </a:lnSpc>
              <a:spcAft>
                <a:spcPts val="0"/>
              </a:spcAft>
              <a:buNone/>
              <a:defRPr sz="4000" b="1"/>
            </a:lvl1pPr>
            <a:lvl2pPr marL="457200" indent="0">
              <a:buNone/>
              <a:defRPr/>
            </a:lvl2pPr>
          </a:lstStyle>
          <a:p>
            <a:pPr lvl="0"/>
            <a:r>
              <a:rPr lang="zh-CN" altLang="en-US" dirty="0"/>
              <a:t>编辑文本</a:t>
            </a:r>
            <a:endParaRPr lang="zh-CN"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sp>
        <p:nvSpPr>
          <p:cNvPr id="3" name="Rectangle 27"/>
          <p:cNvSpPr/>
          <p:nvPr userDrawn="1">
            <p:custDataLst>
              <p:tags r:id="rId2"/>
            </p:custDataLst>
          </p:nvPr>
        </p:nvSpPr>
        <p:spPr>
          <a:xfrm>
            <a:off x="28" y="29"/>
            <a:ext cx="12192631" cy="365731"/>
          </a:xfrm>
          <a:custGeom>
            <a:avLst/>
            <a:gdLst>
              <a:gd name="connsiteX0" fmla="*/ 12192631 w 12192631"/>
              <a:gd name="connsiteY0" fmla="*/ 0 h 661031"/>
              <a:gd name="connsiteX1" fmla="*/ 12192630 w 12192631"/>
              <a:gd name="connsiteY1" fmla="*/ 661031 h 661031"/>
              <a:gd name="connsiteX2" fmla="*/ 0 w 12192631"/>
              <a:gd name="connsiteY2" fmla="*/ 661031 h 661031"/>
              <a:gd name="connsiteX3" fmla="*/ 3 w 12192631"/>
              <a:gd name="connsiteY3" fmla="*/ 1 h 661031"/>
            </a:gdLst>
            <a:ahLst/>
            <a:cxnLst>
              <a:cxn ang="0">
                <a:pos x="connsiteX0" y="connsiteY0"/>
              </a:cxn>
              <a:cxn ang="0">
                <a:pos x="connsiteX1" y="connsiteY1"/>
              </a:cxn>
              <a:cxn ang="0">
                <a:pos x="connsiteX2" y="connsiteY2"/>
              </a:cxn>
              <a:cxn ang="0">
                <a:pos x="connsiteX3" y="connsiteY3"/>
              </a:cxn>
            </a:cxnLst>
            <a:rect l="l" t="t" r="r" b="b"/>
            <a:pathLst>
              <a:path w="12192631" h="661031">
                <a:moveTo>
                  <a:pt x="12192631" y="0"/>
                </a:moveTo>
                <a:lnTo>
                  <a:pt x="12192630" y="661031"/>
                </a:lnTo>
                <a:lnTo>
                  <a:pt x="0" y="661031"/>
                </a:lnTo>
                <a:lnTo>
                  <a:pt x="3" y="1"/>
                </a:lnTo>
                <a:close/>
              </a:path>
            </a:pathLst>
          </a:cu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sp>
        <p:nvSpPr>
          <p:cNvPr id="4" name="流程图: 或者 3"/>
          <p:cNvSpPr/>
          <p:nvPr userDrawn="1">
            <p:custDataLst>
              <p:tags r:id="rId3"/>
            </p:custDataLst>
          </p:nvPr>
        </p:nvSpPr>
        <p:spPr>
          <a:xfrm>
            <a:off x="302953"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流程图: 或者 4"/>
          <p:cNvSpPr/>
          <p:nvPr userDrawn="1">
            <p:custDataLst>
              <p:tags r:id="rId4"/>
            </p:custDataLst>
          </p:nvPr>
        </p:nvSpPr>
        <p:spPr>
          <a:xfrm>
            <a:off x="11640878"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custDataLst>
              <p:tags r:id="rId5"/>
            </p:custDataLst>
          </p:nvPr>
        </p:nvSpPr>
        <p:spPr/>
        <p:txBody>
          <a:bodyPr/>
          <a:lstStyle>
            <a:lvl1pPr>
              <a:defRPr baseline="0">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6" name="日期占位符 5"/>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7" name="页脚占位符 6"/>
          <p:cNvSpPr>
            <a:spLocks noGrp="1"/>
          </p:cNvSpPr>
          <p:nvPr>
            <p:ph type="ftr" sz="quarter" idx="11"/>
            <p:custDataLst>
              <p:tags r:id="rId7"/>
            </p:custDataLst>
          </p:nvPr>
        </p:nvSpPr>
        <p:spPr/>
        <p:txBody>
          <a:bodyPr/>
          <a:lstStyle/>
          <a:p>
            <a:endParaRPr lang="zh-CN" altLang="en-US" dirty="0"/>
          </a:p>
        </p:txBody>
      </p:sp>
      <p:sp>
        <p:nvSpPr>
          <p:cNvPr id="8" name="灯片编号占位符 7"/>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sym typeface="+mn-ea"/>
            </a:endParaRPr>
          </a:p>
        </p:txBody>
      </p:sp>
      <p:sp>
        <p:nvSpPr>
          <p:cNvPr id="3" name="Rectangle 27"/>
          <p:cNvSpPr/>
          <p:nvPr userDrawn="1">
            <p:custDataLst>
              <p:tags r:id="rId3"/>
            </p:custDataLst>
          </p:nvPr>
        </p:nvSpPr>
        <p:spPr>
          <a:xfrm>
            <a:off x="29" y="29"/>
            <a:ext cx="4823432" cy="365731"/>
          </a:xfrm>
          <a:custGeom>
            <a:avLst/>
            <a:gdLst>
              <a:gd name="connsiteX0" fmla="*/ 12192631 w 12192631"/>
              <a:gd name="connsiteY0" fmla="*/ 0 h 661031"/>
              <a:gd name="connsiteX1" fmla="*/ 12192630 w 12192631"/>
              <a:gd name="connsiteY1" fmla="*/ 661031 h 661031"/>
              <a:gd name="connsiteX2" fmla="*/ 0 w 12192631"/>
              <a:gd name="connsiteY2" fmla="*/ 661031 h 661031"/>
              <a:gd name="connsiteX3" fmla="*/ 3 w 12192631"/>
              <a:gd name="connsiteY3" fmla="*/ 1 h 661031"/>
            </a:gdLst>
            <a:ahLst/>
            <a:cxnLst>
              <a:cxn ang="0">
                <a:pos x="connsiteX0" y="connsiteY0"/>
              </a:cxn>
              <a:cxn ang="0">
                <a:pos x="connsiteX1" y="connsiteY1"/>
              </a:cxn>
              <a:cxn ang="0">
                <a:pos x="connsiteX2" y="connsiteY2"/>
              </a:cxn>
              <a:cxn ang="0">
                <a:pos x="connsiteX3" y="connsiteY3"/>
              </a:cxn>
            </a:cxnLst>
            <a:rect l="l" t="t" r="r" b="b"/>
            <a:pathLst>
              <a:path w="12192631" h="661031">
                <a:moveTo>
                  <a:pt x="12192631" y="0"/>
                </a:moveTo>
                <a:lnTo>
                  <a:pt x="12192630" y="661031"/>
                </a:lnTo>
                <a:lnTo>
                  <a:pt x="0" y="661031"/>
                </a:lnTo>
                <a:lnTo>
                  <a:pt x="3" y="1"/>
                </a:lnTo>
                <a:close/>
              </a:path>
            </a:pathLst>
          </a:cu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sp>
        <p:nvSpPr>
          <p:cNvPr id="4" name="流程图: 或者 3"/>
          <p:cNvSpPr/>
          <p:nvPr userDrawn="1">
            <p:custDataLst>
              <p:tags r:id="rId4"/>
            </p:custDataLst>
          </p:nvPr>
        </p:nvSpPr>
        <p:spPr>
          <a:xfrm>
            <a:off x="302953"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流程图: 或者 4"/>
          <p:cNvSpPr/>
          <p:nvPr userDrawn="1">
            <p:custDataLst>
              <p:tags r:id="rId5"/>
            </p:custDataLst>
          </p:nvPr>
        </p:nvSpPr>
        <p:spPr>
          <a:xfrm>
            <a:off x="4300745"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custDataLst>
              <p:tags r:id="rId6"/>
            </p:custDataLst>
          </p:nvPr>
        </p:nvSpPr>
        <p:spPr>
          <a:xfrm>
            <a:off x="583200" y="770400"/>
            <a:ext cx="3960000" cy="882000"/>
          </a:xfrm>
        </p:spPr>
        <p:txBody>
          <a:bodyPr anchor="ctr"/>
          <a:lstStyle>
            <a:lvl1pPr>
              <a:defRPr sz="3600" baseline="0">
                <a:solidFill>
                  <a:schemeClr val="tx1"/>
                </a:solidFill>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7" name="文本占位符 6"/>
          <p:cNvSpPr>
            <a:spLocks noGrp="1"/>
          </p:cNvSpPr>
          <p:nvPr>
            <p:ph type="body" sz="quarter" idx="13"/>
            <p:custDataLst>
              <p:tags r:id="rId7"/>
            </p:custDataLst>
          </p:nvPr>
        </p:nvSpPr>
        <p:spPr>
          <a:xfrm>
            <a:off x="586800" y="1764000"/>
            <a:ext cx="3956400" cy="40932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5101200" y="769938"/>
            <a:ext cx="6480000" cy="5087937"/>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6" name="日期占位符 5"/>
          <p:cNvSpPr>
            <a:spLocks noGrp="1"/>
          </p:cNvSpPr>
          <p:nvPr>
            <p:ph type="dt" sz="half" idx="15"/>
            <p:custDataLst>
              <p:tags r:id="rId9"/>
            </p:custDataLst>
          </p:nvPr>
        </p:nvSpPr>
        <p:spPr/>
        <p:txBody>
          <a:bodyPr/>
          <a:lstStyle/>
          <a:p>
            <a:fld id="{760FBDFE-C587-4B4C-A407-44438C67B59E}" type="datetimeFigureOut">
              <a:rPr lang="zh-CN" altLang="en-US" smtClean="0"/>
            </a:fld>
            <a:endParaRPr lang="zh-CN" altLang="en-US"/>
          </a:p>
        </p:txBody>
      </p:sp>
      <p:sp>
        <p:nvSpPr>
          <p:cNvPr id="10" name="页脚占位符 9"/>
          <p:cNvSpPr>
            <a:spLocks noGrp="1"/>
          </p:cNvSpPr>
          <p:nvPr>
            <p:ph type="ftr" sz="quarter" idx="16"/>
            <p:custDataLst>
              <p:tags r:id="rId10"/>
            </p:custDataLst>
          </p:nvPr>
        </p:nvSpPr>
        <p:spPr/>
        <p:txBody>
          <a:bodyPr/>
          <a:lstStyle/>
          <a:p>
            <a:endParaRPr lang="zh-CN" altLang="en-US" dirty="0"/>
          </a:p>
        </p:txBody>
      </p:sp>
      <p:sp>
        <p:nvSpPr>
          <p:cNvPr id="11" name="灯片编号占位符 10"/>
          <p:cNvSpPr>
            <a:spLocks noGrp="1"/>
          </p:cNvSpPr>
          <p:nvPr>
            <p:ph type="sldNum" sz="quarter" idx="17"/>
            <p:custDataLst>
              <p:tags r:id="rId11"/>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3" name="Rectangle 27"/>
          <p:cNvSpPr/>
          <p:nvPr userDrawn="1">
            <p:custDataLst>
              <p:tags r:id="rId3"/>
            </p:custDataLst>
          </p:nvPr>
        </p:nvSpPr>
        <p:spPr>
          <a:xfrm>
            <a:off x="28" y="29"/>
            <a:ext cx="12192631" cy="365731"/>
          </a:xfrm>
          <a:custGeom>
            <a:avLst/>
            <a:gdLst>
              <a:gd name="connsiteX0" fmla="*/ 12192631 w 12192631"/>
              <a:gd name="connsiteY0" fmla="*/ 0 h 661031"/>
              <a:gd name="connsiteX1" fmla="*/ 12192630 w 12192631"/>
              <a:gd name="connsiteY1" fmla="*/ 661031 h 661031"/>
              <a:gd name="connsiteX2" fmla="*/ 0 w 12192631"/>
              <a:gd name="connsiteY2" fmla="*/ 661031 h 661031"/>
              <a:gd name="connsiteX3" fmla="*/ 3 w 12192631"/>
              <a:gd name="connsiteY3" fmla="*/ 1 h 661031"/>
            </a:gdLst>
            <a:ahLst/>
            <a:cxnLst>
              <a:cxn ang="0">
                <a:pos x="connsiteX0" y="connsiteY0"/>
              </a:cxn>
              <a:cxn ang="0">
                <a:pos x="connsiteX1" y="connsiteY1"/>
              </a:cxn>
              <a:cxn ang="0">
                <a:pos x="connsiteX2" y="connsiteY2"/>
              </a:cxn>
              <a:cxn ang="0">
                <a:pos x="connsiteX3" y="connsiteY3"/>
              </a:cxn>
            </a:cxnLst>
            <a:rect l="l" t="t" r="r" b="b"/>
            <a:pathLst>
              <a:path w="12192631" h="661031">
                <a:moveTo>
                  <a:pt x="12192631" y="0"/>
                </a:moveTo>
                <a:lnTo>
                  <a:pt x="12192630" y="661031"/>
                </a:lnTo>
                <a:lnTo>
                  <a:pt x="0" y="661031"/>
                </a:lnTo>
                <a:lnTo>
                  <a:pt x="3" y="1"/>
                </a:lnTo>
                <a:close/>
              </a:path>
            </a:pathLst>
          </a:cu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sp>
        <p:nvSpPr>
          <p:cNvPr id="4" name="流程图: 或者 3"/>
          <p:cNvSpPr/>
          <p:nvPr userDrawn="1">
            <p:custDataLst>
              <p:tags r:id="rId4"/>
            </p:custDataLst>
          </p:nvPr>
        </p:nvSpPr>
        <p:spPr>
          <a:xfrm>
            <a:off x="302953"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流程图: 或者 4"/>
          <p:cNvSpPr/>
          <p:nvPr userDrawn="1">
            <p:custDataLst>
              <p:tags r:id="rId5"/>
            </p:custDataLst>
          </p:nvPr>
        </p:nvSpPr>
        <p:spPr>
          <a:xfrm>
            <a:off x="11640878"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custDataLst>
              <p:tags r:id="rId6"/>
            </p:custDataLst>
          </p:nvPr>
        </p:nvSpPr>
        <p:spPr>
          <a:xfrm>
            <a:off x="612000" y="781200"/>
            <a:ext cx="10976400" cy="626400"/>
          </a:xfrm>
        </p:spPr>
        <p:txBody>
          <a:bodyPr anchor="ctr"/>
          <a:lstStyle>
            <a:lvl1pPr algn="ctr">
              <a:defRPr sz="3600" baseline="0">
                <a:solidFill>
                  <a:schemeClr val="tx1"/>
                </a:solidFill>
                <a:latin typeface="Arial" panose="020B0604020202020204" pitchFamily="34" charset="0"/>
                <a:ea typeface="微软雅黑" panose="020B0503020204020204" charset="-122"/>
              </a:defRPr>
            </a:lvl1pPr>
          </a:lstStyle>
          <a:p>
            <a:r>
              <a:rPr lang="zh-CN" altLang="en-US"/>
              <a:t>单击此处编辑母版标题样式</a:t>
            </a:r>
            <a:endParaRPr lang="zh-CN" altLang="en-US"/>
          </a:p>
        </p:txBody>
      </p:sp>
      <p:sp>
        <p:nvSpPr>
          <p:cNvPr id="7" name="文本占位符 6"/>
          <p:cNvSpPr>
            <a:spLocks noGrp="1"/>
          </p:cNvSpPr>
          <p:nvPr>
            <p:ph type="body" sz="quarter" idx="13"/>
            <p:custDataLst>
              <p:tags r:id="rId7"/>
            </p:custDataLst>
          </p:nvPr>
        </p:nvSpPr>
        <p:spPr>
          <a:xfrm>
            <a:off x="612000" y="1659600"/>
            <a:ext cx="10975975" cy="828000"/>
          </a:xfrm>
        </p:spPr>
        <p:txBody>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8"/>
            </p:custDataLst>
          </p:nvPr>
        </p:nvSpPr>
        <p:spPr>
          <a:xfrm>
            <a:off x="612775" y="2808000"/>
            <a:ext cx="10965600" cy="34308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6" name="日期占位符 5"/>
          <p:cNvSpPr>
            <a:spLocks noGrp="1"/>
          </p:cNvSpPr>
          <p:nvPr>
            <p:ph type="dt" sz="half" idx="15"/>
            <p:custDataLst>
              <p:tags r:id="rId9"/>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6"/>
            <p:custDataLst>
              <p:tags r:id="rId10"/>
            </p:custDataLst>
          </p:nvPr>
        </p:nvSpPr>
        <p:spPr/>
        <p:txBody>
          <a:bodyPr/>
          <a:lstStyle/>
          <a:p>
            <a:endParaRPr lang="zh-CN" altLang="en-US" dirty="0"/>
          </a:p>
        </p:txBody>
      </p:sp>
      <p:sp>
        <p:nvSpPr>
          <p:cNvPr id="11" name="灯片编号占位符 10"/>
          <p:cNvSpPr>
            <a:spLocks noGrp="1"/>
          </p:cNvSpPr>
          <p:nvPr>
            <p:ph type="sldNum" sz="quarter" idx="17"/>
            <p:custDataLst>
              <p:tags r:id="rId11"/>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50292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13" name="Rectangle 27"/>
          <p:cNvSpPr/>
          <p:nvPr userDrawn="1">
            <p:custDataLst>
              <p:tags r:id="rId3"/>
            </p:custDataLst>
          </p:nvPr>
        </p:nvSpPr>
        <p:spPr>
          <a:xfrm>
            <a:off x="28" y="6492269"/>
            <a:ext cx="12192631" cy="365731"/>
          </a:xfrm>
          <a:custGeom>
            <a:avLst/>
            <a:gdLst>
              <a:gd name="connsiteX0" fmla="*/ 12192631 w 12192631"/>
              <a:gd name="connsiteY0" fmla="*/ 0 h 661031"/>
              <a:gd name="connsiteX1" fmla="*/ 12192630 w 12192631"/>
              <a:gd name="connsiteY1" fmla="*/ 661031 h 661031"/>
              <a:gd name="connsiteX2" fmla="*/ 0 w 12192631"/>
              <a:gd name="connsiteY2" fmla="*/ 661031 h 661031"/>
              <a:gd name="connsiteX3" fmla="*/ 3 w 12192631"/>
              <a:gd name="connsiteY3" fmla="*/ 1 h 661031"/>
            </a:gdLst>
            <a:ahLst/>
            <a:cxnLst>
              <a:cxn ang="0">
                <a:pos x="connsiteX0" y="connsiteY0"/>
              </a:cxn>
              <a:cxn ang="0">
                <a:pos x="connsiteX1" y="connsiteY1"/>
              </a:cxn>
              <a:cxn ang="0">
                <a:pos x="connsiteX2" y="connsiteY2"/>
              </a:cxn>
              <a:cxn ang="0">
                <a:pos x="connsiteX3" y="connsiteY3"/>
              </a:cxn>
            </a:cxnLst>
            <a:rect l="l" t="t" r="r" b="b"/>
            <a:pathLst>
              <a:path w="12192631" h="661031">
                <a:moveTo>
                  <a:pt x="12192631" y="0"/>
                </a:moveTo>
                <a:lnTo>
                  <a:pt x="12192630" y="661031"/>
                </a:lnTo>
                <a:lnTo>
                  <a:pt x="0" y="661031"/>
                </a:lnTo>
                <a:lnTo>
                  <a:pt x="3" y="1"/>
                </a:lnTo>
                <a:close/>
              </a:path>
            </a:pathLst>
          </a:cu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sp>
        <p:nvSpPr>
          <p:cNvPr id="14" name="流程图: 或者 13"/>
          <p:cNvSpPr/>
          <p:nvPr userDrawn="1">
            <p:custDataLst>
              <p:tags r:id="rId4"/>
            </p:custDataLst>
          </p:nvPr>
        </p:nvSpPr>
        <p:spPr>
          <a:xfrm>
            <a:off x="302953" y="654944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流程图: 或者 14"/>
          <p:cNvSpPr/>
          <p:nvPr userDrawn="1">
            <p:custDataLst>
              <p:tags r:id="rId5"/>
            </p:custDataLst>
          </p:nvPr>
        </p:nvSpPr>
        <p:spPr>
          <a:xfrm>
            <a:off x="11640878" y="654944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custDataLst>
              <p:tags r:id="rId6"/>
            </p:custDataLst>
          </p:nvPr>
        </p:nvSpPr>
        <p:spPr>
          <a:xfrm>
            <a:off x="604800" y="669600"/>
            <a:ext cx="10976400" cy="565200"/>
          </a:xfrm>
        </p:spPr>
        <p:txBody>
          <a:bodyPr anchor="ctr"/>
          <a:lstStyle>
            <a:lvl1pPr algn="ctr">
              <a:defRPr sz="3200"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7" name="内容占位符 6"/>
          <p:cNvSpPr>
            <a:spLocks noGrp="1"/>
          </p:cNvSpPr>
          <p:nvPr>
            <p:ph sz="quarter" idx="13"/>
            <p:custDataLst>
              <p:tags r:id="rId7"/>
            </p:custDataLst>
          </p:nvPr>
        </p:nvSpPr>
        <p:spPr>
          <a:xfrm>
            <a:off x="604837" y="1681200"/>
            <a:ext cx="10990800" cy="32112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8"/>
            </p:custDataLst>
          </p:nvPr>
        </p:nvSpPr>
        <p:spPr>
          <a:xfrm>
            <a:off x="594000" y="5180400"/>
            <a:ext cx="11001600" cy="1011600"/>
          </a:xfrm>
        </p:spPr>
        <p:txBody>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6" name="日期占位符 5"/>
          <p:cNvSpPr>
            <a:spLocks noGrp="1"/>
          </p:cNvSpPr>
          <p:nvPr>
            <p:ph type="dt" sz="half" idx="15"/>
            <p:custDataLst>
              <p:tags r:id="rId9"/>
            </p:custDataLst>
          </p:nvPr>
        </p:nvSpPr>
        <p:spPr/>
        <p:txBody>
          <a:bodyPr/>
          <a:lstStyle/>
          <a:p>
            <a:fld id="{760FBDFE-C587-4B4C-A407-44438C67B59E}" type="datetimeFigureOut">
              <a:rPr lang="zh-CN" altLang="en-US" smtClean="0"/>
            </a:fld>
            <a:endParaRPr lang="zh-CN" altLang="en-US"/>
          </a:p>
        </p:txBody>
      </p:sp>
      <p:sp>
        <p:nvSpPr>
          <p:cNvPr id="10" name="页脚占位符 9"/>
          <p:cNvSpPr>
            <a:spLocks noGrp="1"/>
          </p:cNvSpPr>
          <p:nvPr>
            <p:ph type="ftr" sz="quarter" idx="16"/>
            <p:custDataLst>
              <p:tags r:id="rId10"/>
            </p:custDataLst>
          </p:nvPr>
        </p:nvSpPr>
        <p:spPr/>
        <p:txBody>
          <a:bodyPr/>
          <a:lstStyle/>
          <a:p>
            <a:endParaRPr lang="zh-CN" altLang="en-US" dirty="0"/>
          </a:p>
        </p:txBody>
      </p:sp>
      <p:sp>
        <p:nvSpPr>
          <p:cNvPr id="11" name="灯片编号占位符 10"/>
          <p:cNvSpPr>
            <a:spLocks noGrp="1"/>
          </p:cNvSpPr>
          <p:nvPr>
            <p:ph type="sldNum" sz="quarter" idx="17"/>
            <p:custDataLst>
              <p:tags r:id="rId11"/>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tags" Target="../tags/tag107.xml"/><Relationship Id="rId15" Type="http://schemas.openxmlformats.org/officeDocument/2006/relationships/tags" Target="../tags/tag106.xml"/><Relationship Id="rId14" Type="http://schemas.openxmlformats.org/officeDocument/2006/relationships/tags" Target="../tags/tag105.xml"/><Relationship Id="rId13" Type="http://schemas.openxmlformats.org/officeDocument/2006/relationships/tags" Target="../tags/tag104.xml"/><Relationship Id="rId12" Type="http://schemas.openxmlformats.org/officeDocument/2006/relationships/tags" Target="../tags/tag103.xml"/><Relationship Id="rId11" Type="http://schemas.openxmlformats.org/officeDocument/2006/relationships/tags" Target="../tags/tag102.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1"/>
            </p:custDataLst>
          </p:nvPr>
        </p:nvSpPr>
        <p:spPr>
          <a:xfrm>
            <a:off x="669882" y="443230"/>
            <a:ext cx="10852237" cy="441964"/>
          </a:xfrm>
          <a:prstGeom prst="rect">
            <a:avLst/>
          </a:prstGeom>
        </p:spPr>
        <p:txBody>
          <a:bodyPr vert="horz" lIns="101600" tIns="38100" rIns="76200" bIns="38100" rtlCol="0" anchor="t"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2"/>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3"/>
            </p:custDataLst>
          </p:nvPr>
        </p:nvSpPr>
        <p:spPr>
          <a:xfrm>
            <a:off x="879742" y="6349833"/>
            <a:ext cx="2700000" cy="316800"/>
          </a:xfrm>
          <a:prstGeom prst="rect">
            <a:avLst/>
          </a:prstGeom>
        </p:spPr>
        <p:txBody>
          <a:bodyPr vert="horz" lIns="91440" tIns="45720" rIns="91440" bIns="45720" rtlCol="0" anchor="ctr">
            <a:normAutofit/>
          </a:bodyPr>
          <a:lstStyle>
            <a:lvl1pPr algn="l">
              <a:defRPr sz="1200" baseline="0">
                <a:solidFill>
                  <a:schemeClr val="tx1">
                    <a:lumMod val="50000"/>
                    <a:lumOff val="50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4"/>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baseline="0">
                <a:solidFill>
                  <a:schemeClr val="tx1">
                    <a:lumMod val="50000"/>
                    <a:lumOff val="50000"/>
                  </a:schemeClr>
                </a:solidFill>
                <a:latin typeface="Arial" panose="020B0604020202020204" pitchFamily="34" charset="0"/>
                <a:ea typeface="微软雅黑" panose="020B0503020204020204" charset="-122"/>
              </a:defRPr>
            </a:lvl1pPr>
          </a:lstStyle>
          <a:p>
            <a:endParaRPr lang="zh-CN" altLang="en-US" dirty="0"/>
          </a:p>
        </p:txBody>
      </p:sp>
      <p:sp>
        <p:nvSpPr>
          <p:cNvPr id="6" name="灯片编号占位符 5"/>
          <p:cNvSpPr>
            <a:spLocks noGrp="1"/>
          </p:cNvSpPr>
          <p:nvPr>
            <p:ph type="sldNum" sz="quarter" idx="4"/>
            <p:custDataLst>
              <p:tags r:id="rId15"/>
            </p:custDataLst>
          </p:nvPr>
        </p:nvSpPr>
        <p:spPr>
          <a:xfrm>
            <a:off x="8610600" y="6349833"/>
            <a:ext cx="2700000" cy="316800"/>
          </a:xfrm>
          <a:prstGeom prst="rect">
            <a:avLst/>
          </a:prstGeom>
        </p:spPr>
        <p:txBody>
          <a:bodyPr vert="horz" lIns="91440" tIns="45720" rIns="91440" bIns="45720" rtlCol="0" anchor="ctr">
            <a:normAutofit/>
          </a:bodyPr>
          <a:lstStyle>
            <a:lvl1pPr algn="r">
              <a:defRPr sz="1200" baseline="0">
                <a:solidFill>
                  <a:schemeClr val="tx1">
                    <a:lumMod val="50000"/>
                    <a:lumOff val="50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KSO_TEMPLATE" hidden="1"/>
          <p:cNvSpPr/>
          <p:nvPr userDrawn="1">
            <p:custDataLst>
              <p:tags r:id="rId16"/>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tags" Target="../tags/tag109.xml"/><Relationship Id="rId1" Type="http://schemas.openxmlformats.org/officeDocument/2006/relationships/tags" Target="../tags/tag108.xml"/></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3.xml"/><Relationship Id="rId2" Type="http://schemas.openxmlformats.org/officeDocument/2006/relationships/tags" Target="../tags/tag164.xml"/><Relationship Id="rId1" Type="http://schemas.openxmlformats.org/officeDocument/2006/relationships/tags" Target="../tags/tag163.xml"/></Relationships>
</file>

<file path=ppt/slides/_rels/slide11.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67.xml"/><Relationship Id="rId3" Type="http://schemas.openxmlformats.org/officeDocument/2006/relationships/image" Target="../media/image2.png"/><Relationship Id="rId2" Type="http://schemas.openxmlformats.org/officeDocument/2006/relationships/tags" Target="../tags/tag166.xml"/><Relationship Id="rId1" Type="http://schemas.openxmlformats.org/officeDocument/2006/relationships/tags" Target="../tags/tag165.xml"/></Relationships>
</file>

<file path=ppt/slides/_rels/slide12.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70.xml"/><Relationship Id="rId3" Type="http://schemas.openxmlformats.org/officeDocument/2006/relationships/image" Target="../media/image3.png"/><Relationship Id="rId2" Type="http://schemas.openxmlformats.org/officeDocument/2006/relationships/tags" Target="../tags/tag169.xml"/><Relationship Id="rId1" Type="http://schemas.openxmlformats.org/officeDocument/2006/relationships/tags" Target="../tags/tag168.xml"/></Relationships>
</file>

<file path=ppt/slides/_rels/slide13.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73.xml"/><Relationship Id="rId3" Type="http://schemas.openxmlformats.org/officeDocument/2006/relationships/image" Target="../media/image4.png"/><Relationship Id="rId2" Type="http://schemas.openxmlformats.org/officeDocument/2006/relationships/tags" Target="../tags/tag172.xml"/><Relationship Id="rId1" Type="http://schemas.openxmlformats.org/officeDocument/2006/relationships/tags" Target="../tags/tag171.xml"/></Relationships>
</file>

<file path=ppt/slides/_rels/slide14.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76.xml"/><Relationship Id="rId3" Type="http://schemas.openxmlformats.org/officeDocument/2006/relationships/image" Target="../media/image5.png"/><Relationship Id="rId2" Type="http://schemas.openxmlformats.org/officeDocument/2006/relationships/tags" Target="../tags/tag175.xml"/><Relationship Id="rId1" Type="http://schemas.openxmlformats.org/officeDocument/2006/relationships/tags" Target="../tags/tag174.xml"/></Relationships>
</file>

<file path=ppt/slides/_rels/slide15.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tags" Target="../tags/tag180.xml"/><Relationship Id="rId4" Type="http://schemas.openxmlformats.org/officeDocument/2006/relationships/image" Target="../media/image6.png"/><Relationship Id="rId3" Type="http://schemas.openxmlformats.org/officeDocument/2006/relationships/tags" Target="../tags/tag179.xml"/><Relationship Id="rId2" Type="http://schemas.openxmlformats.org/officeDocument/2006/relationships/tags" Target="../tags/tag178.xml"/><Relationship Id="rId1" Type="http://schemas.openxmlformats.org/officeDocument/2006/relationships/tags" Target="../tags/tag177.xml"/></Relationships>
</file>

<file path=ppt/slides/_rels/slide16.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tags" Target="../tags/tag184.xml"/><Relationship Id="rId4" Type="http://schemas.openxmlformats.org/officeDocument/2006/relationships/image" Target="../media/image7.png"/><Relationship Id="rId3" Type="http://schemas.openxmlformats.org/officeDocument/2006/relationships/tags" Target="../tags/tag183.xml"/><Relationship Id="rId2" Type="http://schemas.openxmlformats.org/officeDocument/2006/relationships/tags" Target="../tags/tag182.xml"/><Relationship Id="rId1" Type="http://schemas.openxmlformats.org/officeDocument/2006/relationships/tags" Target="../tags/tag181.xml"/></Relationships>
</file>

<file path=ppt/slides/_rels/slide17.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tags" Target="../tags/tag188.xml"/><Relationship Id="rId4" Type="http://schemas.openxmlformats.org/officeDocument/2006/relationships/image" Target="../media/image8.png"/><Relationship Id="rId3" Type="http://schemas.openxmlformats.org/officeDocument/2006/relationships/tags" Target="../tags/tag187.xml"/><Relationship Id="rId2" Type="http://schemas.openxmlformats.org/officeDocument/2006/relationships/tags" Target="../tags/tag186.xml"/><Relationship Id="rId1" Type="http://schemas.openxmlformats.org/officeDocument/2006/relationships/tags" Target="../tags/tag185.xml"/></Relationships>
</file>

<file path=ppt/slides/_rels/slide18.xml.rels><?xml version="1.0" encoding="UTF-8" standalone="yes"?>
<Relationships xmlns="http://schemas.openxmlformats.org/package/2006/relationships"><Relationship Id="rId8" Type="http://schemas.openxmlformats.org/officeDocument/2006/relationships/slideLayout" Target="../slideLayouts/slideLayout3.xml"/><Relationship Id="rId7" Type="http://schemas.openxmlformats.org/officeDocument/2006/relationships/tags" Target="../tags/tag193.xml"/><Relationship Id="rId6" Type="http://schemas.openxmlformats.org/officeDocument/2006/relationships/image" Target="../media/image10.png"/><Relationship Id="rId5" Type="http://schemas.openxmlformats.org/officeDocument/2006/relationships/tags" Target="../tags/tag192.xml"/><Relationship Id="rId4" Type="http://schemas.openxmlformats.org/officeDocument/2006/relationships/image" Target="../media/image9.png"/><Relationship Id="rId3" Type="http://schemas.openxmlformats.org/officeDocument/2006/relationships/tags" Target="../tags/tag191.xml"/><Relationship Id="rId2" Type="http://schemas.openxmlformats.org/officeDocument/2006/relationships/tags" Target="../tags/tag190.xml"/><Relationship Id="rId1" Type="http://schemas.openxmlformats.org/officeDocument/2006/relationships/tags" Target="../tags/tag189.xml"/></Relationships>
</file>

<file path=ppt/slides/_rels/slide19.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tags" Target="../tags/tag197.xml"/><Relationship Id="rId4" Type="http://schemas.openxmlformats.org/officeDocument/2006/relationships/image" Target="../media/image11.png"/><Relationship Id="rId3" Type="http://schemas.openxmlformats.org/officeDocument/2006/relationships/tags" Target="../tags/tag196.xml"/><Relationship Id="rId2" Type="http://schemas.openxmlformats.org/officeDocument/2006/relationships/tags" Target="../tags/tag195.xml"/><Relationship Id="rId1" Type="http://schemas.openxmlformats.org/officeDocument/2006/relationships/tags" Target="../tags/tag194.xml"/></Relationships>
</file>

<file path=ppt/slides/_rels/slide2.xml.rels><?xml version="1.0" encoding="UTF-8" standalone="yes"?>
<Relationships xmlns="http://schemas.openxmlformats.org/package/2006/relationships"><Relationship Id="rId9" Type="http://schemas.openxmlformats.org/officeDocument/2006/relationships/tags" Target="../tags/tag117.xml"/><Relationship Id="rId8" Type="http://schemas.openxmlformats.org/officeDocument/2006/relationships/tags" Target="../tags/tag116.xml"/><Relationship Id="rId7" Type="http://schemas.openxmlformats.org/officeDocument/2006/relationships/tags" Target="../tags/tag115.xml"/><Relationship Id="rId6" Type="http://schemas.openxmlformats.org/officeDocument/2006/relationships/tags" Target="../tags/tag114.xml"/><Relationship Id="rId5" Type="http://schemas.openxmlformats.org/officeDocument/2006/relationships/tags" Target="../tags/tag113.xml"/><Relationship Id="rId4" Type="http://schemas.openxmlformats.org/officeDocument/2006/relationships/tags" Target="../tags/tag112.xml"/><Relationship Id="rId3" Type="http://schemas.openxmlformats.org/officeDocument/2006/relationships/tags" Target="../tags/tag111.xml"/><Relationship Id="rId2" Type="http://schemas.openxmlformats.org/officeDocument/2006/relationships/image" Target="../media/image1.jpeg"/><Relationship Id="rId16" Type="http://schemas.openxmlformats.org/officeDocument/2006/relationships/notesSlide" Target="../notesSlides/notesSlide2.xml"/><Relationship Id="rId15" Type="http://schemas.openxmlformats.org/officeDocument/2006/relationships/slideLayout" Target="../slideLayouts/slideLayout4.xml"/><Relationship Id="rId14" Type="http://schemas.openxmlformats.org/officeDocument/2006/relationships/tags" Target="../tags/tag122.xml"/><Relationship Id="rId13" Type="http://schemas.openxmlformats.org/officeDocument/2006/relationships/tags" Target="../tags/tag121.xml"/><Relationship Id="rId12" Type="http://schemas.openxmlformats.org/officeDocument/2006/relationships/tags" Target="../tags/tag120.xml"/><Relationship Id="rId11" Type="http://schemas.openxmlformats.org/officeDocument/2006/relationships/tags" Target="../tags/tag119.xml"/><Relationship Id="rId10" Type="http://schemas.openxmlformats.org/officeDocument/2006/relationships/tags" Target="../tags/tag118.xml"/><Relationship Id="rId1" Type="http://schemas.openxmlformats.org/officeDocument/2006/relationships/tags" Target="../tags/tag110.xml"/></Relationships>
</file>

<file path=ppt/slides/_rels/slide20.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tags" Target="../tags/tag201.xml"/><Relationship Id="rId4" Type="http://schemas.openxmlformats.org/officeDocument/2006/relationships/image" Target="../media/image12.png"/><Relationship Id="rId3" Type="http://schemas.openxmlformats.org/officeDocument/2006/relationships/tags" Target="../tags/tag200.xml"/><Relationship Id="rId2" Type="http://schemas.openxmlformats.org/officeDocument/2006/relationships/tags" Target="../tags/tag199.xml"/><Relationship Id="rId1" Type="http://schemas.openxmlformats.org/officeDocument/2006/relationships/tags" Target="../tags/tag198.xml"/></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204.xml"/><Relationship Id="rId2" Type="http://schemas.openxmlformats.org/officeDocument/2006/relationships/tags" Target="../tags/tag203.xml"/><Relationship Id="rId1" Type="http://schemas.openxmlformats.org/officeDocument/2006/relationships/tags" Target="../tags/tag202.xml"/></Relationships>
</file>

<file path=ppt/slides/_rels/slide22.xml.rels><?xml version="1.0" encoding="UTF-8" standalone="yes"?>
<Relationships xmlns="http://schemas.openxmlformats.org/package/2006/relationships"><Relationship Id="rId4" Type="http://schemas.openxmlformats.org/officeDocument/2006/relationships/slideLayout" Target="../slideLayouts/slideLayout5.xml"/><Relationship Id="rId3" Type="http://schemas.openxmlformats.org/officeDocument/2006/relationships/tags" Target="../tags/tag207.xml"/><Relationship Id="rId2" Type="http://schemas.openxmlformats.org/officeDocument/2006/relationships/tags" Target="../tags/tag206.xml"/><Relationship Id="rId1" Type="http://schemas.openxmlformats.org/officeDocument/2006/relationships/tags" Target="../tags/tag205.xml"/></Relationships>
</file>

<file path=ppt/slides/_rels/slide3.xml.rels><?xml version="1.0" encoding="UTF-8" standalone="yes"?>
<Relationships xmlns="http://schemas.openxmlformats.org/package/2006/relationships"><Relationship Id="rId9" Type="http://schemas.openxmlformats.org/officeDocument/2006/relationships/tags" Target="../tags/tag131.xml"/><Relationship Id="rId8" Type="http://schemas.openxmlformats.org/officeDocument/2006/relationships/tags" Target="../tags/tag130.xml"/><Relationship Id="rId7" Type="http://schemas.openxmlformats.org/officeDocument/2006/relationships/tags" Target="../tags/tag129.xml"/><Relationship Id="rId6" Type="http://schemas.openxmlformats.org/officeDocument/2006/relationships/tags" Target="../tags/tag128.xml"/><Relationship Id="rId5" Type="http://schemas.openxmlformats.org/officeDocument/2006/relationships/tags" Target="../tags/tag127.xml"/><Relationship Id="rId4" Type="http://schemas.openxmlformats.org/officeDocument/2006/relationships/tags" Target="../tags/tag126.xml"/><Relationship Id="rId3" Type="http://schemas.openxmlformats.org/officeDocument/2006/relationships/tags" Target="../tags/tag125.xml"/><Relationship Id="rId2" Type="http://schemas.openxmlformats.org/officeDocument/2006/relationships/tags" Target="../tags/tag124.xml"/><Relationship Id="rId14" Type="http://schemas.openxmlformats.org/officeDocument/2006/relationships/slideLayout" Target="../slideLayouts/slideLayout4.xml"/><Relationship Id="rId13" Type="http://schemas.openxmlformats.org/officeDocument/2006/relationships/tags" Target="../tags/tag135.xml"/><Relationship Id="rId12" Type="http://schemas.openxmlformats.org/officeDocument/2006/relationships/tags" Target="../tags/tag134.xml"/><Relationship Id="rId11" Type="http://schemas.openxmlformats.org/officeDocument/2006/relationships/tags" Target="../tags/tag133.xml"/><Relationship Id="rId10" Type="http://schemas.openxmlformats.org/officeDocument/2006/relationships/tags" Target="../tags/tag132.xml"/><Relationship Id="rId1" Type="http://schemas.openxmlformats.org/officeDocument/2006/relationships/tags" Target="../tags/tag123.xml"/></Relationships>
</file>

<file path=ppt/slides/_rels/slide4.xml.rels><?xml version="1.0" encoding="UTF-8" standalone="yes"?>
<Relationships xmlns="http://schemas.openxmlformats.org/package/2006/relationships"><Relationship Id="rId9" Type="http://schemas.openxmlformats.org/officeDocument/2006/relationships/tags" Target="../tags/tag144.xml"/><Relationship Id="rId8" Type="http://schemas.openxmlformats.org/officeDocument/2006/relationships/tags" Target="../tags/tag143.xml"/><Relationship Id="rId7" Type="http://schemas.openxmlformats.org/officeDocument/2006/relationships/tags" Target="../tags/tag142.xml"/><Relationship Id="rId6" Type="http://schemas.openxmlformats.org/officeDocument/2006/relationships/tags" Target="../tags/tag141.xml"/><Relationship Id="rId5" Type="http://schemas.openxmlformats.org/officeDocument/2006/relationships/tags" Target="../tags/tag140.xml"/><Relationship Id="rId4" Type="http://schemas.openxmlformats.org/officeDocument/2006/relationships/tags" Target="../tags/tag139.xml"/><Relationship Id="rId3" Type="http://schemas.openxmlformats.org/officeDocument/2006/relationships/tags" Target="../tags/tag138.xml"/><Relationship Id="rId2" Type="http://schemas.openxmlformats.org/officeDocument/2006/relationships/tags" Target="../tags/tag137.xml"/><Relationship Id="rId18" Type="http://schemas.openxmlformats.org/officeDocument/2006/relationships/slideLayout" Target="../slideLayouts/slideLayout3.xml"/><Relationship Id="rId17" Type="http://schemas.openxmlformats.org/officeDocument/2006/relationships/tags" Target="../tags/tag152.xml"/><Relationship Id="rId16" Type="http://schemas.openxmlformats.org/officeDocument/2006/relationships/tags" Target="../tags/tag151.xml"/><Relationship Id="rId15" Type="http://schemas.openxmlformats.org/officeDocument/2006/relationships/tags" Target="../tags/tag150.xml"/><Relationship Id="rId14" Type="http://schemas.openxmlformats.org/officeDocument/2006/relationships/tags" Target="../tags/tag149.xml"/><Relationship Id="rId13" Type="http://schemas.openxmlformats.org/officeDocument/2006/relationships/tags" Target="../tags/tag148.xml"/><Relationship Id="rId12" Type="http://schemas.openxmlformats.org/officeDocument/2006/relationships/tags" Target="../tags/tag147.xml"/><Relationship Id="rId11" Type="http://schemas.openxmlformats.org/officeDocument/2006/relationships/tags" Target="../tags/tag146.xml"/><Relationship Id="rId10" Type="http://schemas.openxmlformats.org/officeDocument/2006/relationships/tags" Target="../tags/tag145.xml"/><Relationship Id="rId1" Type="http://schemas.openxmlformats.org/officeDocument/2006/relationships/tags" Target="../tags/tag136.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54.xml"/><Relationship Id="rId1" Type="http://schemas.openxmlformats.org/officeDocument/2006/relationships/tags" Target="../tags/tag153.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56.xml"/><Relationship Id="rId1" Type="http://schemas.openxmlformats.org/officeDocument/2006/relationships/tags" Target="../tags/tag155.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58.xml"/><Relationship Id="rId1" Type="http://schemas.openxmlformats.org/officeDocument/2006/relationships/tags" Target="../tags/tag15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60.xml"/><Relationship Id="rId1" Type="http://schemas.openxmlformats.org/officeDocument/2006/relationships/tags" Target="../tags/tag159.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62.xml"/><Relationship Id="rId1" Type="http://schemas.openxmlformats.org/officeDocument/2006/relationships/tags" Target="../tags/tag16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ctrTitle"/>
            <p:custDataLst>
              <p:tags r:id="rId1"/>
            </p:custDataLst>
          </p:nvPr>
        </p:nvSpPr>
        <p:spPr>
          <a:xfrm>
            <a:off x="622300" y="1088390"/>
            <a:ext cx="9310370" cy="2673985"/>
          </a:xfrm>
        </p:spPr>
        <p:txBody>
          <a:bodyPr>
            <a:normAutofit/>
          </a:bodyPr>
          <a:lstStyle/>
          <a:p>
            <a:r>
              <a:rPr lang="zh-CN" altLang="en-US" dirty="0"/>
              <a:t>夹具设计</a:t>
            </a:r>
            <a:r>
              <a:rPr lang="zh-CN" altLang="en-US" dirty="0"/>
              <a:t>项目教程</a:t>
            </a:r>
            <a:endParaRPr lang="zh-CN" altLang="en-US" dirty="0"/>
          </a:p>
        </p:txBody>
      </p:sp>
    </p:spTree>
    <p:custDataLst>
      <p:tags r:id="rId2"/>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79314" y="3062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a:latin typeface="Arial" panose="020B0604020202020204" pitchFamily="34" charset="0"/>
                <a:ea typeface="微软雅黑" panose="020B0503020204020204" charset="-122"/>
                <a:sym typeface="+mn-ea"/>
              </a:rPr>
              <a:t>２</a:t>
            </a:r>
            <a:r>
              <a:rPr lang="en-US">
                <a:latin typeface="Arial" panose="020B0604020202020204" pitchFamily="34" charset="0"/>
                <a:ea typeface="微软雅黑" panose="020B0503020204020204" charset="-122"/>
                <a:sym typeface="+mn-ea"/>
              </a:rPr>
              <a:t>.</a:t>
            </a:r>
            <a:r>
              <a:rPr>
                <a:latin typeface="Arial" panose="020B0604020202020204" pitchFamily="34" charset="0"/>
                <a:ea typeface="微软雅黑" panose="020B0503020204020204" charset="-122"/>
                <a:sym typeface="+mn-ea"/>
              </a:rPr>
              <a:t> 斜楔夹紧机构分类</a:t>
            </a:r>
            <a:endParaRPr>
              <a:latin typeface="Arial" panose="020B0604020202020204" pitchFamily="34" charset="0"/>
              <a:ea typeface="微软雅黑" panose="020B0503020204020204" charset="-122"/>
              <a:sym typeface="+mn-ea"/>
            </a:endParaRPr>
          </a:p>
        </p:txBody>
      </p:sp>
      <p:sp>
        <p:nvSpPr>
          <p:cNvPr id="4" name="文本框 3"/>
          <p:cNvSpPr txBox="1"/>
          <p:nvPr/>
        </p:nvSpPr>
        <p:spPr>
          <a:xfrm>
            <a:off x="1060450" y="1631950"/>
            <a:ext cx="10057765" cy="645160"/>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lang="en-US" altLang="zh-CN" sz="2400"/>
              <a:t>   </a:t>
            </a:r>
            <a:endParaRPr lang="en-US" altLang="zh-CN" sz="2400"/>
          </a:p>
        </p:txBody>
      </p:sp>
      <p:sp>
        <p:nvSpPr>
          <p:cNvPr id="2" name="文本框 1"/>
          <p:cNvSpPr txBox="1"/>
          <p:nvPr/>
        </p:nvSpPr>
        <p:spPr>
          <a:xfrm>
            <a:off x="676910" y="978535"/>
            <a:ext cx="10781030" cy="2919095"/>
          </a:xfrm>
          <a:prstGeom prst="rect">
            <a:avLst/>
          </a:prstGeom>
          <a:noFill/>
        </p:spPr>
        <p:txBody>
          <a:bodyPr wrap="square" rtlCol="0" anchor="t">
            <a:no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t>斜楔夹紧机构分为滑动式斜楔夹紧机构、 滚动式斜楔夹紧机构、 柱塞式斜楔夹紧机构。</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t>(１) 滑动式斜楔夹紧机构</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t>滑动式斜楔夹紧机构分为单面滑动式斜楔夹紧机构和双面滑动式斜楔夹紧机构。</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endParaRPr lang="zh-CN" altLang="en-US" sz="2400"/>
          </a:p>
        </p:txBody>
      </p:sp>
    </p:spTree>
    <p:custDataLst>
      <p:tags r:id="rId2"/>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79314" y="3062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tLang="zh-CN">
                <a:latin typeface="Arial" panose="020B0604020202020204" pitchFamily="34" charset="0"/>
                <a:ea typeface="微软雅黑" panose="020B0503020204020204" charset="-122"/>
                <a:sym typeface="+mn-ea"/>
              </a:rPr>
              <a:t>    </a:t>
            </a:r>
            <a:r>
              <a:rPr>
                <a:latin typeface="Arial" panose="020B0604020202020204" pitchFamily="34" charset="0"/>
                <a:ea typeface="微软雅黑" panose="020B0503020204020204" charset="-122"/>
                <a:sym typeface="+mn-ea"/>
              </a:rPr>
              <a:t>２</a:t>
            </a:r>
            <a:r>
              <a:rPr lang="en-US">
                <a:latin typeface="Arial" panose="020B0604020202020204" pitchFamily="34" charset="0"/>
                <a:ea typeface="微软雅黑" panose="020B0503020204020204" charset="-122"/>
                <a:sym typeface="+mn-ea"/>
              </a:rPr>
              <a:t>.</a:t>
            </a:r>
            <a:r>
              <a:rPr>
                <a:latin typeface="Arial" panose="020B0604020202020204" pitchFamily="34" charset="0"/>
                <a:ea typeface="微软雅黑" panose="020B0503020204020204" charset="-122"/>
                <a:sym typeface="+mn-ea"/>
              </a:rPr>
              <a:t> 斜楔夹紧机构分类</a:t>
            </a:r>
            <a:endParaRPr lang="zh-CN" altLang="en-US">
              <a:latin typeface="Arial" panose="020B0604020202020204" pitchFamily="34" charset="0"/>
              <a:ea typeface="微软雅黑" panose="020B0503020204020204" charset="-122"/>
              <a:sym typeface="+mn-ea"/>
            </a:endParaRPr>
          </a:p>
        </p:txBody>
      </p:sp>
      <p:sp>
        <p:nvSpPr>
          <p:cNvPr id="4" name="文本框 3"/>
          <p:cNvSpPr txBox="1"/>
          <p:nvPr/>
        </p:nvSpPr>
        <p:spPr>
          <a:xfrm>
            <a:off x="1060450" y="1631950"/>
            <a:ext cx="10057765" cy="645160"/>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lang="en-US" altLang="zh-CN" sz="2400"/>
              <a:t>   </a:t>
            </a:r>
            <a:endParaRPr lang="en-US" altLang="zh-CN" sz="2400"/>
          </a:p>
        </p:txBody>
      </p:sp>
      <p:sp>
        <p:nvSpPr>
          <p:cNvPr id="2" name="文本框 1"/>
          <p:cNvSpPr txBox="1"/>
          <p:nvPr/>
        </p:nvSpPr>
        <p:spPr>
          <a:xfrm>
            <a:off x="676910" y="978535"/>
            <a:ext cx="10781030" cy="2919095"/>
          </a:xfrm>
          <a:prstGeom prst="rect">
            <a:avLst/>
          </a:prstGeom>
          <a:noFill/>
        </p:spPr>
        <p:txBody>
          <a:bodyPr wrap="square" rtlCol="0" anchor="t">
            <a:no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t>①单面滑动式斜楔夹紧机构</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t> 单面滑动式斜楔夹紧机构的主要元件为圆柱斜楔、 摆动压爪和带有滑道的夹具体。 该机构比较简洁, 结构紧凑, 操作省力, 使用可靠。单面滑动式斜楔夹紧机构如图２</a:t>
            </a:r>
            <a:r>
              <a:rPr lang="en-US" altLang="zh-CN" sz="2400"/>
              <a:t>.</a:t>
            </a:r>
            <a:r>
              <a:rPr lang="zh-CN" altLang="en-US" sz="2400"/>
              <a:t>１所示。</a:t>
            </a:r>
            <a:endParaRPr lang="zh-CN" altLang="en-US" sz="2400"/>
          </a:p>
        </p:txBody>
      </p:sp>
      <p:pic>
        <p:nvPicPr>
          <p:cNvPr id="5" name="图片 4"/>
          <p:cNvPicPr>
            <a:picLocks noChangeAspect="1"/>
          </p:cNvPicPr>
          <p:nvPr>
            <p:custDataLst>
              <p:tags r:id="rId2"/>
            </p:custDataLst>
          </p:nvPr>
        </p:nvPicPr>
        <p:blipFill>
          <a:blip r:embed="rId3"/>
          <a:stretch>
            <a:fillRect/>
          </a:stretch>
        </p:blipFill>
        <p:spPr>
          <a:xfrm>
            <a:off x="1329055" y="3212465"/>
            <a:ext cx="9521190" cy="3645535"/>
          </a:xfrm>
          <a:prstGeom prst="rect">
            <a:avLst/>
          </a:prstGeom>
        </p:spPr>
      </p:pic>
    </p:spTree>
    <p:custDataLst>
      <p:tags r:id="rId4"/>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79314" y="3062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tLang="zh-CN">
                <a:latin typeface="Arial" panose="020B0604020202020204" pitchFamily="34" charset="0"/>
                <a:ea typeface="微软雅黑" panose="020B0503020204020204" charset="-122"/>
                <a:sym typeface="+mn-ea"/>
              </a:rPr>
              <a:t>    </a:t>
            </a:r>
            <a:r>
              <a:rPr>
                <a:latin typeface="Arial" panose="020B0604020202020204" pitchFamily="34" charset="0"/>
                <a:ea typeface="微软雅黑" panose="020B0503020204020204" charset="-122"/>
                <a:sym typeface="+mn-ea"/>
              </a:rPr>
              <a:t>２</a:t>
            </a:r>
            <a:r>
              <a:rPr lang="en-US">
                <a:latin typeface="Arial" panose="020B0604020202020204" pitchFamily="34" charset="0"/>
                <a:ea typeface="微软雅黑" panose="020B0503020204020204" charset="-122"/>
                <a:sym typeface="+mn-ea"/>
              </a:rPr>
              <a:t>.</a:t>
            </a:r>
            <a:r>
              <a:rPr>
                <a:latin typeface="Arial" panose="020B0604020202020204" pitchFamily="34" charset="0"/>
                <a:ea typeface="微软雅黑" panose="020B0503020204020204" charset="-122"/>
                <a:sym typeface="+mn-ea"/>
              </a:rPr>
              <a:t> 斜楔夹紧机构分类</a:t>
            </a:r>
            <a:endParaRPr lang="zh-CN" altLang="en-US">
              <a:latin typeface="Arial" panose="020B0604020202020204" pitchFamily="34" charset="0"/>
              <a:ea typeface="微软雅黑" panose="020B0503020204020204" charset="-122"/>
              <a:sym typeface="+mn-ea"/>
            </a:endParaRPr>
          </a:p>
        </p:txBody>
      </p:sp>
      <p:sp>
        <p:nvSpPr>
          <p:cNvPr id="4" name="文本框 3"/>
          <p:cNvSpPr txBox="1"/>
          <p:nvPr/>
        </p:nvSpPr>
        <p:spPr>
          <a:xfrm>
            <a:off x="1060450" y="1631950"/>
            <a:ext cx="10057765" cy="645160"/>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lang="en-US" altLang="zh-CN" sz="2400"/>
              <a:t>   </a:t>
            </a:r>
            <a:endParaRPr lang="en-US" altLang="zh-CN" sz="2400"/>
          </a:p>
        </p:txBody>
      </p:sp>
      <p:sp>
        <p:nvSpPr>
          <p:cNvPr id="2" name="文本框 1"/>
          <p:cNvSpPr txBox="1"/>
          <p:nvPr/>
        </p:nvSpPr>
        <p:spPr>
          <a:xfrm>
            <a:off x="676910" y="978535"/>
            <a:ext cx="10781030" cy="2919095"/>
          </a:xfrm>
          <a:prstGeom prst="rect">
            <a:avLst/>
          </a:prstGeom>
          <a:noFill/>
        </p:spPr>
        <p:txBody>
          <a:bodyPr wrap="square" rtlCol="0" anchor="t">
            <a:no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t>②双面滑动式斜楔夹紧机构</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t> 双面滑动式斜楔夹紧机构的主要元件为斜楔压块和带有斜面的夹具体。 该机构十分简洁, 使用的元件很少, 操作方便。双面滑动式斜楔夹紧机构如图２</a:t>
            </a:r>
            <a:r>
              <a:rPr lang="en-US" altLang="zh-CN" sz="2400"/>
              <a:t>.</a:t>
            </a:r>
            <a:r>
              <a:rPr lang="zh-CN" altLang="en-US" sz="2400"/>
              <a:t>２所示。</a:t>
            </a:r>
            <a:endParaRPr lang="zh-CN" altLang="en-US" sz="2400"/>
          </a:p>
        </p:txBody>
      </p:sp>
      <p:pic>
        <p:nvPicPr>
          <p:cNvPr id="5" name="图片 4"/>
          <p:cNvPicPr>
            <a:picLocks noChangeAspect="1"/>
          </p:cNvPicPr>
          <p:nvPr>
            <p:custDataLst>
              <p:tags r:id="rId2"/>
            </p:custDataLst>
          </p:nvPr>
        </p:nvPicPr>
        <p:blipFill>
          <a:blip r:embed="rId3"/>
          <a:stretch>
            <a:fillRect/>
          </a:stretch>
        </p:blipFill>
        <p:spPr>
          <a:xfrm>
            <a:off x="2202815" y="2705100"/>
            <a:ext cx="8118475" cy="3844925"/>
          </a:xfrm>
          <a:prstGeom prst="rect">
            <a:avLst/>
          </a:prstGeom>
        </p:spPr>
      </p:pic>
      <p:sp>
        <p:nvSpPr>
          <p:cNvPr id="6" name="文本框 5"/>
          <p:cNvSpPr txBox="1"/>
          <p:nvPr/>
        </p:nvSpPr>
        <p:spPr>
          <a:xfrm>
            <a:off x="12449810" y="5557520"/>
            <a:ext cx="4064000" cy="368300"/>
          </a:xfrm>
          <a:prstGeom prst="rect">
            <a:avLst/>
          </a:prstGeom>
          <a:noFill/>
        </p:spPr>
        <p:txBody>
          <a:bodyPr wrap="square" rtlCol="0">
            <a:spAutoFit/>
          </a:bodyPr>
          <a:p>
            <a:endParaRPr lang="zh-CN" altLang="en-US"/>
          </a:p>
        </p:txBody>
      </p:sp>
    </p:spTree>
    <p:custDataLst>
      <p:tags r:id="rId4"/>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79314" y="3062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tLang="zh-CN">
                <a:latin typeface="Arial" panose="020B0604020202020204" pitchFamily="34" charset="0"/>
                <a:ea typeface="微软雅黑" panose="020B0503020204020204" charset="-122"/>
                <a:sym typeface="+mn-ea"/>
              </a:rPr>
              <a:t>    </a:t>
            </a:r>
            <a:r>
              <a:rPr>
                <a:latin typeface="Arial" panose="020B0604020202020204" pitchFamily="34" charset="0"/>
                <a:ea typeface="微软雅黑" panose="020B0503020204020204" charset="-122"/>
                <a:sym typeface="+mn-ea"/>
              </a:rPr>
              <a:t>２</a:t>
            </a:r>
            <a:r>
              <a:rPr lang="en-US">
                <a:latin typeface="Arial" panose="020B0604020202020204" pitchFamily="34" charset="0"/>
                <a:ea typeface="微软雅黑" panose="020B0503020204020204" charset="-122"/>
                <a:sym typeface="+mn-ea"/>
              </a:rPr>
              <a:t>.</a:t>
            </a:r>
            <a:r>
              <a:rPr>
                <a:latin typeface="Arial" panose="020B0604020202020204" pitchFamily="34" charset="0"/>
                <a:ea typeface="微软雅黑" panose="020B0503020204020204" charset="-122"/>
                <a:sym typeface="+mn-ea"/>
              </a:rPr>
              <a:t> 斜楔夹紧机构分类</a:t>
            </a:r>
            <a:endParaRPr lang="zh-CN" altLang="en-US">
              <a:latin typeface="Arial" panose="020B0604020202020204" pitchFamily="34" charset="0"/>
              <a:ea typeface="微软雅黑" panose="020B0503020204020204" charset="-122"/>
              <a:sym typeface="+mn-ea"/>
            </a:endParaRPr>
          </a:p>
        </p:txBody>
      </p:sp>
      <p:sp>
        <p:nvSpPr>
          <p:cNvPr id="4" name="文本框 3"/>
          <p:cNvSpPr txBox="1"/>
          <p:nvPr/>
        </p:nvSpPr>
        <p:spPr>
          <a:xfrm>
            <a:off x="1060450" y="1631950"/>
            <a:ext cx="10057765" cy="645160"/>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lang="en-US" altLang="zh-CN" sz="2400"/>
              <a:t>   </a:t>
            </a:r>
            <a:endParaRPr lang="en-US" altLang="zh-CN" sz="2400"/>
          </a:p>
        </p:txBody>
      </p:sp>
      <p:sp>
        <p:nvSpPr>
          <p:cNvPr id="2" name="文本框 1"/>
          <p:cNvSpPr txBox="1"/>
          <p:nvPr/>
        </p:nvSpPr>
        <p:spPr>
          <a:xfrm>
            <a:off x="676910" y="978535"/>
            <a:ext cx="11515090" cy="2919095"/>
          </a:xfrm>
          <a:prstGeom prst="rect">
            <a:avLst/>
          </a:prstGeom>
          <a:noFill/>
        </p:spPr>
        <p:txBody>
          <a:bodyPr wrap="square" rtlCol="0" anchor="t">
            <a:no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t>(２) 滚动式斜楔夹紧机构</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t> 滚动式斜楔夹紧机构分为单面滚动式斜楔夹紧机构、 多面滚动式斜楔夹紧机构。</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t>①单面滚动式斜楔夹紧机构</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t> 单面滚动式斜楔夹紧机构的主要元件为圆柱斜楔、 摆动压爪、滚轮和带有滚道的夹具体。 该机构的结构比较紧凑,运动自如, 操作十分省力. 单面滚动式斜楔夹紧机构如图２</a:t>
            </a:r>
            <a:r>
              <a:rPr lang="en-US" altLang="zh-CN" sz="2400"/>
              <a:t>.</a:t>
            </a:r>
            <a:r>
              <a:rPr lang="zh-CN" altLang="en-US" sz="2400"/>
              <a:t>３所示。</a:t>
            </a:r>
            <a:endParaRPr lang="zh-CN" altLang="en-US" sz="2400"/>
          </a:p>
        </p:txBody>
      </p:sp>
      <p:pic>
        <p:nvPicPr>
          <p:cNvPr id="5" name="图片 4"/>
          <p:cNvPicPr>
            <a:picLocks noChangeAspect="1"/>
          </p:cNvPicPr>
          <p:nvPr>
            <p:custDataLst>
              <p:tags r:id="rId2"/>
            </p:custDataLst>
          </p:nvPr>
        </p:nvPicPr>
        <p:blipFill>
          <a:blip r:embed="rId3"/>
          <a:stretch>
            <a:fillRect/>
          </a:stretch>
        </p:blipFill>
        <p:spPr>
          <a:xfrm>
            <a:off x="4374515" y="3751580"/>
            <a:ext cx="6527800" cy="3106420"/>
          </a:xfrm>
          <a:prstGeom prst="rect">
            <a:avLst/>
          </a:prstGeom>
        </p:spPr>
      </p:pic>
    </p:spTree>
    <p:custDataLst>
      <p:tags r:id="rId4"/>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79314" y="3062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tLang="zh-CN">
                <a:latin typeface="Arial" panose="020B0604020202020204" pitchFamily="34" charset="0"/>
                <a:ea typeface="微软雅黑" panose="020B0503020204020204" charset="-122"/>
                <a:sym typeface="+mn-ea"/>
              </a:rPr>
              <a:t>    </a:t>
            </a:r>
            <a:r>
              <a:rPr>
                <a:latin typeface="Arial" panose="020B0604020202020204" pitchFamily="34" charset="0"/>
                <a:ea typeface="微软雅黑" panose="020B0503020204020204" charset="-122"/>
                <a:sym typeface="+mn-ea"/>
              </a:rPr>
              <a:t>２</a:t>
            </a:r>
            <a:r>
              <a:rPr lang="en-US">
                <a:latin typeface="Arial" panose="020B0604020202020204" pitchFamily="34" charset="0"/>
                <a:ea typeface="微软雅黑" panose="020B0503020204020204" charset="-122"/>
                <a:sym typeface="+mn-ea"/>
              </a:rPr>
              <a:t>.</a:t>
            </a:r>
            <a:r>
              <a:rPr>
                <a:latin typeface="Arial" panose="020B0604020202020204" pitchFamily="34" charset="0"/>
                <a:ea typeface="微软雅黑" panose="020B0503020204020204" charset="-122"/>
                <a:sym typeface="+mn-ea"/>
              </a:rPr>
              <a:t> 斜楔夹紧机构分类</a:t>
            </a:r>
            <a:endParaRPr lang="zh-CN" altLang="en-US">
              <a:latin typeface="Arial" panose="020B0604020202020204" pitchFamily="34" charset="0"/>
              <a:ea typeface="微软雅黑" panose="020B0503020204020204" charset="-122"/>
              <a:sym typeface="+mn-ea"/>
            </a:endParaRPr>
          </a:p>
        </p:txBody>
      </p:sp>
      <p:sp>
        <p:nvSpPr>
          <p:cNvPr id="4" name="文本框 3"/>
          <p:cNvSpPr txBox="1"/>
          <p:nvPr/>
        </p:nvSpPr>
        <p:spPr>
          <a:xfrm>
            <a:off x="1060450" y="1631950"/>
            <a:ext cx="10057765" cy="645160"/>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lang="en-US" altLang="zh-CN" sz="2400"/>
              <a:t>   </a:t>
            </a:r>
            <a:endParaRPr lang="en-US" altLang="zh-CN" sz="2400"/>
          </a:p>
        </p:txBody>
      </p:sp>
      <p:sp>
        <p:nvSpPr>
          <p:cNvPr id="2" name="文本框 1"/>
          <p:cNvSpPr txBox="1"/>
          <p:nvPr/>
        </p:nvSpPr>
        <p:spPr>
          <a:xfrm>
            <a:off x="676910" y="978535"/>
            <a:ext cx="10781030" cy="2919095"/>
          </a:xfrm>
          <a:prstGeom prst="rect">
            <a:avLst/>
          </a:prstGeom>
          <a:noFill/>
        </p:spPr>
        <p:txBody>
          <a:bodyPr wrap="square" rtlCol="0" anchor="t">
            <a:no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t>②多面滚动式斜楔夹紧机构.</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t> 多面滚动式斜楔夹紧机构主要元件为圆锥斜楔、 摆动卡爪、 滚轮、 台架和带有滚道的夹具体。 由于采用了滚动结构, 操作比较省力和快捷。 多面滚动式斜楔夹紧机构如图２</a:t>
            </a:r>
            <a:r>
              <a:rPr lang="en-US" altLang="zh-CN" sz="2400"/>
              <a:t>.</a:t>
            </a:r>
            <a:r>
              <a:rPr lang="zh-CN" altLang="en-US" sz="2400"/>
              <a:t>４所示。</a:t>
            </a:r>
            <a:endParaRPr lang="zh-CN" altLang="en-US" sz="2400"/>
          </a:p>
        </p:txBody>
      </p:sp>
      <p:pic>
        <p:nvPicPr>
          <p:cNvPr id="5" name="图片 4"/>
          <p:cNvPicPr>
            <a:picLocks noChangeAspect="1"/>
          </p:cNvPicPr>
          <p:nvPr>
            <p:custDataLst>
              <p:tags r:id="rId2"/>
            </p:custDataLst>
          </p:nvPr>
        </p:nvPicPr>
        <p:blipFill>
          <a:blip r:embed="rId3"/>
          <a:stretch>
            <a:fillRect/>
          </a:stretch>
        </p:blipFill>
        <p:spPr>
          <a:xfrm>
            <a:off x="3014980" y="3157855"/>
            <a:ext cx="8442960" cy="3781425"/>
          </a:xfrm>
          <a:prstGeom prst="rect">
            <a:avLst/>
          </a:prstGeom>
        </p:spPr>
      </p:pic>
    </p:spTree>
    <p:custDataLst>
      <p:tags r:id="rId4"/>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79314" y="2560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tLang="zh-CN">
                <a:latin typeface="Arial" panose="020B0604020202020204" pitchFamily="34" charset="0"/>
                <a:ea typeface="微软雅黑" panose="020B0503020204020204" charset="-122"/>
                <a:sym typeface="+mn-ea"/>
              </a:rPr>
              <a:t>    </a:t>
            </a:r>
            <a:r>
              <a:rPr>
                <a:latin typeface="Arial" panose="020B0604020202020204" pitchFamily="34" charset="0"/>
                <a:ea typeface="微软雅黑" panose="020B0503020204020204" charset="-122"/>
                <a:sym typeface="+mn-ea"/>
              </a:rPr>
              <a:t>２</a:t>
            </a:r>
            <a:r>
              <a:rPr lang="en-US">
                <a:latin typeface="Arial" panose="020B0604020202020204" pitchFamily="34" charset="0"/>
                <a:ea typeface="微软雅黑" panose="020B0503020204020204" charset="-122"/>
                <a:sym typeface="+mn-ea"/>
              </a:rPr>
              <a:t>.</a:t>
            </a:r>
            <a:r>
              <a:rPr>
                <a:latin typeface="Arial" panose="020B0604020202020204" pitchFamily="34" charset="0"/>
                <a:ea typeface="微软雅黑" panose="020B0503020204020204" charset="-122"/>
                <a:sym typeface="+mn-ea"/>
              </a:rPr>
              <a:t> 斜楔夹紧机构分类</a:t>
            </a:r>
            <a:endParaRPr lang="zh-CN" altLang="en-US">
              <a:latin typeface="Arial" panose="020B0604020202020204" pitchFamily="34" charset="0"/>
              <a:ea typeface="微软雅黑" panose="020B0503020204020204" charset="-122"/>
              <a:sym typeface="+mn-ea"/>
            </a:endParaRPr>
          </a:p>
        </p:txBody>
      </p:sp>
      <p:sp>
        <p:nvSpPr>
          <p:cNvPr id="4" name="文本框 3"/>
          <p:cNvSpPr txBox="1"/>
          <p:nvPr>
            <p:custDataLst>
              <p:tags r:id="rId2"/>
            </p:custDataLst>
          </p:nvPr>
        </p:nvSpPr>
        <p:spPr>
          <a:xfrm>
            <a:off x="716280" y="2167890"/>
            <a:ext cx="4765040" cy="2919095"/>
          </a:xfrm>
          <a:prstGeom prst="rect">
            <a:avLst/>
          </a:prstGeom>
          <a:noFill/>
        </p:spPr>
        <p:txBody>
          <a:bodyPr wrap="square" rtlCol="0" anchor="t">
            <a:no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t>①滑动柱塞式斜楔夹紧机构</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t>该机构的主要元件为柱塞横楔、 拉杆楔、 弹簧和带有纵横两个方向滑道的夹具体。该机构将定位元件和夹紧元件组合在一起, 结构紧凑, 占用空间较小, 操作比较方便。滑动柱塞式斜楔夹紧机构如图２。５所示。</a:t>
            </a:r>
            <a:endParaRPr lang="zh-CN" altLang="en-US" sz="2400"/>
          </a:p>
        </p:txBody>
      </p:sp>
      <p:pic>
        <p:nvPicPr>
          <p:cNvPr id="5" name="图片 4"/>
          <p:cNvPicPr>
            <a:picLocks noChangeAspect="1"/>
          </p:cNvPicPr>
          <p:nvPr>
            <p:custDataLst>
              <p:tags r:id="rId3"/>
            </p:custDataLst>
          </p:nvPr>
        </p:nvPicPr>
        <p:blipFill>
          <a:blip r:embed="rId4"/>
          <a:stretch>
            <a:fillRect/>
          </a:stretch>
        </p:blipFill>
        <p:spPr>
          <a:xfrm>
            <a:off x="5481320" y="2483485"/>
            <a:ext cx="6656070" cy="3353435"/>
          </a:xfrm>
          <a:prstGeom prst="rect">
            <a:avLst/>
          </a:prstGeom>
        </p:spPr>
      </p:pic>
      <p:sp>
        <p:nvSpPr>
          <p:cNvPr id="6" name="文本框 5"/>
          <p:cNvSpPr txBox="1"/>
          <p:nvPr/>
        </p:nvSpPr>
        <p:spPr>
          <a:xfrm>
            <a:off x="622935" y="866775"/>
            <a:ext cx="11245215" cy="1198880"/>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(３) 柱塞式斜楔夹紧机构</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柱塞式斜楔夹紧机构分为滑动柱塞式斜楔夹紧机构和滚动柱塞式斜楔夹紧机构。</a:t>
            </a:r>
            <a:endParaRPr lang="zh-CN" altLang="en-US" sz="2400">
              <a:sym typeface="+mn-ea"/>
            </a:endParaRPr>
          </a:p>
        </p:txBody>
      </p:sp>
    </p:spTree>
    <p:custDataLst>
      <p:tags r:id="rId5"/>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17719" y="6815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tLang="zh-CN">
                <a:latin typeface="Arial" panose="020B0604020202020204" pitchFamily="34" charset="0"/>
                <a:ea typeface="微软雅黑" panose="020B0503020204020204" charset="-122"/>
                <a:sym typeface="+mn-ea"/>
              </a:rPr>
              <a:t>    </a:t>
            </a:r>
            <a:r>
              <a:rPr>
                <a:latin typeface="Arial" panose="020B0604020202020204" pitchFamily="34" charset="0"/>
                <a:ea typeface="微软雅黑" panose="020B0503020204020204" charset="-122"/>
                <a:sym typeface="+mn-ea"/>
              </a:rPr>
              <a:t>２</a:t>
            </a:r>
            <a:r>
              <a:rPr lang="en-US">
                <a:latin typeface="Arial" panose="020B0604020202020204" pitchFamily="34" charset="0"/>
                <a:ea typeface="微软雅黑" panose="020B0503020204020204" charset="-122"/>
                <a:sym typeface="+mn-ea"/>
              </a:rPr>
              <a:t>.</a:t>
            </a:r>
            <a:r>
              <a:rPr>
                <a:latin typeface="Arial" panose="020B0604020202020204" pitchFamily="34" charset="0"/>
                <a:ea typeface="微软雅黑" panose="020B0503020204020204" charset="-122"/>
                <a:sym typeface="+mn-ea"/>
              </a:rPr>
              <a:t> 斜楔夹紧机构分类</a:t>
            </a:r>
            <a:endParaRPr lang="zh-CN" altLang="en-US">
              <a:latin typeface="Arial" panose="020B0604020202020204" pitchFamily="34" charset="0"/>
              <a:ea typeface="微软雅黑" panose="020B0503020204020204" charset="-122"/>
              <a:sym typeface="+mn-ea"/>
            </a:endParaRPr>
          </a:p>
        </p:txBody>
      </p:sp>
      <p:sp>
        <p:nvSpPr>
          <p:cNvPr id="4" name="文本框 3"/>
          <p:cNvSpPr txBox="1"/>
          <p:nvPr>
            <p:custDataLst>
              <p:tags r:id="rId2"/>
            </p:custDataLst>
          </p:nvPr>
        </p:nvSpPr>
        <p:spPr>
          <a:xfrm>
            <a:off x="879475" y="704850"/>
            <a:ext cx="10781030" cy="2919095"/>
          </a:xfrm>
          <a:prstGeom prst="rect">
            <a:avLst/>
          </a:prstGeom>
          <a:noFill/>
        </p:spPr>
        <p:txBody>
          <a:bodyPr wrap="square" rtlCol="0" anchor="t">
            <a:no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t>②滚动柱塞式斜楔夹紧机构</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t> 该机构与滑动柱塞式斜楔夹紧机构基本相同, 主要元件只增加了滚轮。 对比滑动柱塞式斜楔夹紧机构, 虽然增加了滚轮元件, 但体积并未增大多少, 结构仍然比较紧凑, 且由于采用滚动拉紧方式, 操作起来更为省力和灵活. 滚动柱塞式斜楔夹紧机构如图２</a:t>
            </a:r>
            <a:r>
              <a:rPr lang="en-US" altLang="zh-CN" sz="2400"/>
              <a:t>.</a:t>
            </a:r>
            <a:r>
              <a:rPr lang="zh-CN" altLang="en-US" sz="2400"/>
              <a:t>６所示。</a:t>
            </a:r>
            <a:endParaRPr lang="zh-CN" altLang="en-US" sz="2400"/>
          </a:p>
        </p:txBody>
      </p:sp>
      <p:pic>
        <p:nvPicPr>
          <p:cNvPr id="2" name="图片 1"/>
          <p:cNvPicPr>
            <a:picLocks noChangeAspect="1"/>
          </p:cNvPicPr>
          <p:nvPr>
            <p:custDataLst>
              <p:tags r:id="rId3"/>
            </p:custDataLst>
          </p:nvPr>
        </p:nvPicPr>
        <p:blipFill>
          <a:blip r:embed="rId4"/>
          <a:stretch>
            <a:fillRect/>
          </a:stretch>
        </p:blipFill>
        <p:spPr>
          <a:xfrm>
            <a:off x="4551045" y="3032125"/>
            <a:ext cx="7573645" cy="3707765"/>
          </a:xfrm>
          <a:prstGeom prst="rect">
            <a:avLst/>
          </a:prstGeom>
        </p:spPr>
      </p:pic>
    </p:spTree>
    <p:custDataLst>
      <p:tags r:id="rId5"/>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79314" y="3062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a:latin typeface="Arial" panose="020B0604020202020204" pitchFamily="34" charset="0"/>
                <a:ea typeface="微软雅黑" panose="020B0503020204020204" charset="-122"/>
                <a:sym typeface="+mn-ea"/>
              </a:rPr>
              <a:t>３</a:t>
            </a:r>
            <a:r>
              <a:rPr lang="en-US">
                <a:latin typeface="Arial" panose="020B0604020202020204" pitchFamily="34" charset="0"/>
                <a:ea typeface="微软雅黑" panose="020B0503020204020204" charset="-122"/>
                <a:sym typeface="+mn-ea"/>
              </a:rPr>
              <a:t>.</a:t>
            </a:r>
            <a:r>
              <a:rPr>
                <a:latin typeface="Arial" panose="020B0604020202020204" pitchFamily="34" charset="0"/>
                <a:ea typeface="微软雅黑" panose="020B0503020204020204" charset="-122"/>
                <a:sym typeface="+mn-ea"/>
              </a:rPr>
              <a:t> 斜楔夹紧力相关计算</a:t>
            </a:r>
            <a:endParaRPr>
              <a:latin typeface="Arial" panose="020B0604020202020204" pitchFamily="34" charset="0"/>
              <a:ea typeface="微软雅黑" panose="020B0503020204020204" charset="-122"/>
              <a:sym typeface="+mn-ea"/>
            </a:endParaRPr>
          </a:p>
        </p:txBody>
      </p:sp>
      <p:sp>
        <p:nvSpPr>
          <p:cNvPr id="4" name="文本框 3"/>
          <p:cNvSpPr txBox="1"/>
          <p:nvPr>
            <p:custDataLst>
              <p:tags r:id="rId2"/>
            </p:custDataLst>
          </p:nvPr>
        </p:nvSpPr>
        <p:spPr>
          <a:xfrm>
            <a:off x="676910" y="978535"/>
            <a:ext cx="10781030" cy="2919095"/>
          </a:xfrm>
          <a:prstGeom prst="rect">
            <a:avLst/>
          </a:prstGeom>
          <a:noFill/>
        </p:spPr>
        <p:txBody>
          <a:bodyPr wrap="square" rtlCol="0" anchor="t">
            <a:no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t>(１) 斜楔夹紧力计算</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t>斜楔在夹紧过程中的受力分析如图２</a:t>
            </a:r>
            <a:r>
              <a:rPr lang="en-US" altLang="zh-CN" sz="2400"/>
              <a:t>.</a:t>
            </a:r>
            <a:r>
              <a:rPr lang="zh-CN" altLang="en-US" sz="2400"/>
              <a:t>７ (a) 所示, 在外力 F</a:t>
            </a:r>
            <a:r>
              <a:rPr lang="zh-CN" altLang="en-US" sz="2400" baseline="-25000"/>
              <a:t>Q</a:t>
            </a:r>
            <a:r>
              <a:rPr lang="zh-CN" altLang="en-US" sz="2400"/>
              <a:t>作用下, 建立静力平衡方程式:</a:t>
            </a:r>
            <a:endParaRPr lang="zh-CN" altLang="en-US" sz="2400"/>
          </a:p>
        </p:txBody>
      </p:sp>
      <p:pic>
        <p:nvPicPr>
          <p:cNvPr id="2" name="图片 1"/>
          <p:cNvPicPr>
            <a:picLocks noChangeAspect="1"/>
          </p:cNvPicPr>
          <p:nvPr>
            <p:custDataLst>
              <p:tags r:id="rId3"/>
            </p:custDataLst>
          </p:nvPr>
        </p:nvPicPr>
        <p:blipFill>
          <a:blip r:embed="rId4"/>
          <a:stretch>
            <a:fillRect/>
          </a:stretch>
        </p:blipFill>
        <p:spPr>
          <a:xfrm>
            <a:off x="879475" y="2677795"/>
            <a:ext cx="11144250" cy="3733800"/>
          </a:xfrm>
          <a:prstGeom prst="rect">
            <a:avLst/>
          </a:prstGeom>
        </p:spPr>
      </p:pic>
    </p:spTree>
    <p:custDataLst>
      <p:tags r:id="rId5"/>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79314" y="3062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a:latin typeface="Arial" panose="020B0604020202020204" pitchFamily="34" charset="0"/>
                <a:ea typeface="微软雅黑" panose="020B0503020204020204" charset="-122"/>
                <a:sym typeface="+mn-ea"/>
              </a:rPr>
              <a:t>３</a:t>
            </a:r>
            <a:r>
              <a:rPr lang="en-US">
                <a:latin typeface="Arial" panose="020B0604020202020204" pitchFamily="34" charset="0"/>
                <a:ea typeface="微软雅黑" panose="020B0503020204020204" charset="-122"/>
                <a:sym typeface="+mn-ea"/>
              </a:rPr>
              <a:t>.</a:t>
            </a:r>
            <a:r>
              <a:rPr>
                <a:latin typeface="Arial" panose="020B0604020202020204" pitchFamily="34" charset="0"/>
                <a:ea typeface="微软雅黑" panose="020B0503020204020204" charset="-122"/>
                <a:sym typeface="+mn-ea"/>
              </a:rPr>
              <a:t> 斜楔夹紧力相关计算</a:t>
            </a:r>
            <a:endParaRPr>
              <a:latin typeface="Arial" panose="020B0604020202020204" pitchFamily="34" charset="0"/>
              <a:ea typeface="微软雅黑" panose="020B0503020204020204" charset="-122"/>
              <a:sym typeface="+mn-ea"/>
            </a:endParaRPr>
          </a:p>
        </p:txBody>
      </p:sp>
      <p:sp>
        <p:nvSpPr>
          <p:cNvPr id="4" name="文本框 3"/>
          <p:cNvSpPr txBox="1"/>
          <p:nvPr>
            <p:custDataLst>
              <p:tags r:id="rId2"/>
            </p:custDataLst>
          </p:nvPr>
        </p:nvSpPr>
        <p:spPr>
          <a:xfrm>
            <a:off x="676910" y="978535"/>
            <a:ext cx="6527165" cy="2919095"/>
          </a:xfrm>
          <a:prstGeom prst="rect">
            <a:avLst/>
          </a:prstGeom>
          <a:noFill/>
        </p:spPr>
        <p:txBody>
          <a:bodyPr wrap="square" rtlCol="0" anchor="t">
            <a:no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t>(２) 自锁条件</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t> 当工件夹紧并撤除夹紧原动力F</a:t>
            </a:r>
            <a:r>
              <a:rPr lang="zh-CN" altLang="en-US" sz="2400" baseline="-25000"/>
              <a:t>Q</a:t>
            </a:r>
            <a:r>
              <a:rPr lang="zh-CN" altLang="en-US" sz="2400"/>
              <a:t>后, 夹紧机构依靠摩擦力的作用, 仍能保持对工件的夹紧状态的现象称为自锁。根据这一要求, 当撤除夹紧原动力F</a:t>
            </a:r>
            <a:r>
              <a:rPr lang="zh-CN" altLang="en-US" sz="2400" baseline="-25000"/>
              <a:t>Q</a:t>
            </a:r>
            <a:r>
              <a:rPr lang="zh-CN" altLang="en-US" sz="2400"/>
              <a:t>后, 此时摩擦力的方向与斜楔松开的趋势相反, 斜楔自锁时的受力分析如图２</a:t>
            </a:r>
            <a:r>
              <a:rPr lang="en-US" altLang="zh-CN" sz="2400"/>
              <a:t>.</a:t>
            </a:r>
            <a:r>
              <a:rPr lang="zh-CN" altLang="en-US" sz="2400"/>
              <a:t>７ (b) 所示。则斜楔夹紧的自锁条件为：</a:t>
            </a:r>
            <a:endParaRPr lang="zh-CN" altLang="en-US" sz="2400"/>
          </a:p>
        </p:txBody>
      </p:sp>
      <p:pic>
        <p:nvPicPr>
          <p:cNvPr id="2" name="图片 1"/>
          <p:cNvPicPr>
            <a:picLocks noChangeAspect="1"/>
          </p:cNvPicPr>
          <p:nvPr>
            <p:custDataLst>
              <p:tags r:id="rId3"/>
            </p:custDataLst>
          </p:nvPr>
        </p:nvPicPr>
        <p:blipFill>
          <a:blip r:embed="rId4"/>
          <a:stretch>
            <a:fillRect/>
          </a:stretch>
        </p:blipFill>
        <p:spPr>
          <a:xfrm>
            <a:off x="2925445" y="5442585"/>
            <a:ext cx="1543050" cy="438150"/>
          </a:xfrm>
          <a:prstGeom prst="rect">
            <a:avLst/>
          </a:prstGeom>
        </p:spPr>
      </p:pic>
      <p:pic>
        <p:nvPicPr>
          <p:cNvPr id="5" name="图片 4"/>
          <p:cNvPicPr>
            <a:picLocks noChangeAspect="1"/>
          </p:cNvPicPr>
          <p:nvPr>
            <p:custDataLst>
              <p:tags r:id="rId5"/>
            </p:custDataLst>
          </p:nvPr>
        </p:nvPicPr>
        <p:blipFill>
          <a:blip r:embed="rId6"/>
          <a:stretch>
            <a:fillRect/>
          </a:stretch>
        </p:blipFill>
        <p:spPr>
          <a:xfrm>
            <a:off x="7099935" y="1814830"/>
            <a:ext cx="5222875" cy="4506595"/>
          </a:xfrm>
          <a:prstGeom prst="rect">
            <a:avLst/>
          </a:prstGeom>
        </p:spPr>
      </p:pic>
    </p:spTree>
    <p:custDataLst>
      <p:tags r:id="rId7"/>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79314" y="3062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a:latin typeface="Arial" panose="020B0604020202020204" pitchFamily="34" charset="0"/>
                <a:ea typeface="微软雅黑" panose="020B0503020204020204" charset="-122"/>
                <a:sym typeface="+mn-ea"/>
              </a:rPr>
              <a:t>３</a:t>
            </a:r>
            <a:r>
              <a:rPr lang="en-US">
                <a:latin typeface="Arial" panose="020B0604020202020204" pitchFamily="34" charset="0"/>
                <a:ea typeface="微软雅黑" panose="020B0503020204020204" charset="-122"/>
                <a:sym typeface="+mn-ea"/>
              </a:rPr>
              <a:t>.</a:t>
            </a:r>
            <a:r>
              <a:rPr>
                <a:latin typeface="Arial" panose="020B0604020202020204" pitchFamily="34" charset="0"/>
                <a:ea typeface="微软雅黑" panose="020B0503020204020204" charset="-122"/>
                <a:sym typeface="+mn-ea"/>
              </a:rPr>
              <a:t> 斜楔夹紧力相关计算</a:t>
            </a:r>
            <a:endParaRPr>
              <a:latin typeface="Arial" panose="020B0604020202020204" pitchFamily="34" charset="0"/>
              <a:ea typeface="微软雅黑" panose="020B0503020204020204" charset="-122"/>
              <a:sym typeface="+mn-ea"/>
            </a:endParaRPr>
          </a:p>
        </p:txBody>
      </p:sp>
      <p:sp>
        <p:nvSpPr>
          <p:cNvPr id="4" name="文本框 3"/>
          <p:cNvSpPr txBox="1"/>
          <p:nvPr>
            <p:custDataLst>
              <p:tags r:id="rId2"/>
            </p:custDataLst>
          </p:nvPr>
        </p:nvSpPr>
        <p:spPr>
          <a:xfrm>
            <a:off x="676910" y="978535"/>
            <a:ext cx="11098530" cy="2919095"/>
          </a:xfrm>
          <a:prstGeom prst="rect">
            <a:avLst/>
          </a:prstGeom>
          <a:noFill/>
        </p:spPr>
        <p:txBody>
          <a:bodyPr wrap="square" rtlCol="0" anchor="t">
            <a:no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t>(３) 扩力比iF</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t> 扩力比也称为扩力系数或增力比, 是指在夹紧原动力F</a:t>
            </a:r>
            <a:r>
              <a:rPr lang="zh-CN" altLang="en-US" sz="2400" baseline="-25000"/>
              <a:t>Q</a:t>
            </a:r>
            <a:r>
              <a:rPr lang="zh-CN" altLang="en-US" sz="2400"/>
              <a:t>的作用下, 夹紧机构所能产生的夹紧力F</a:t>
            </a:r>
            <a:r>
              <a:rPr lang="zh-CN" altLang="en-US" sz="2400" baseline="-25000"/>
              <a:t>J</a:t>
            </a:r>
            <a:r>
              <a:rPr lang="zh-CN" altLang="en-US" sz="2400"/>
              <a:t>与夹紧原动力F</a:t>
            </a:r>
            <a:r>
              <a:rPr lang="zh-CN" altLang="en-US" sz="2400" baseline="-25000"/>
              <a:t>Q</a:t>
            </a:r>
            <a:r>
              <a:rPr lang="zh-CN" altLang="en-US" sz="2400"/>
              <a:t>的比值。</a:t>
            </a:r>
            <a:endParaRPr lang="zh-CN" altLang="en-US" sz="2400"/>
          </a:p>
        </p:txBody>
      </p:sp>
      <p:pic>
        <p:nvPicPr>
          <p:cNvPr id="2" name="图片 1"/>
          <p:cNvPicPr>
            <a:picLocks noChangeAspect="1"/>
          </p:cNvPicPr>
          <p:nvPr>
            <p:custDataLst>
              <p:tags r:id="rId3"/>
            </p:custDataLst>
          </p:nvPr>
        </p:nvPicPr>
        <p:blipFill>
          <a:blip r:embed="rId4"/>
          <a:stretch>
            <a:fillRect/>
          </a:stretch>
        </p:blipFill>
        <p:spPr>
          <a:xfrm>
            <a:off x="1292860" y="2972435"/>
            <a:ext cx="9866630" cy="2148840"/>
          </a:xfrm>
          <a:prstGeom prst="rect">
            <a:avLst/>
          </a:prstGeom>
        </p:spPr>
      </p:pic>
    </p:spTree>
    <p:custDataLst>
      <p:tags r:id="rId5"/>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C:\Users\wps\Desktop\Pictures\8042046.jpg8042046"/>
          <p:cNvPicPr>
            <a:picLocks noChangeAspect="1"/>
          </p:cNvPicPr>
          <p:nvPr>
            <p:custDataLst>
              <p:tags r:id="rId1"/>
            </p:custDataLst>
          </p:nvPr>
        </p:nvPicPr>
        <p:blipFill>
          <a:blip r:embed="rId2">
            <a:grayscl/>
            <a:lum bright="12000" contrast="-18000"/>
          </a:blip>
          <a:srcRect/>
          <a:stretch>
            <a:fillRect/>
          </a:stretch>
        </p:blipFill>
        <p:spPr>
          <a:xfrm>
            <a:off x="0" y="635"/>
            <a:ext cx="4679315" cy="6858000"/>
          </a:xfrm>
          <a:prstGeom prst="rect">
            <a:avLst/>
          </a:prstGeom>
        </p:spPr>
      </p:pic>
      <p:sp>
        <p:nvSpPr>
          <p:cNvPr id="3" name="矩形 2"/>
          <p:cNvSpPr/>
          <p:nvPr>
            <p:custDataLst>
              <p:tags r:id="rId3"/>
            </p:custDataLst>
          </p:nvPr>
        </p:nvSpPr>
        <p:spPr>
          <a:xfrm>
            <a:off x="0" y="1905"/>
            <a:ext cx="4690110" cy="6856095"/>
          </a:xfrm>
          <a:prstGeom prst="rect">
            <a:avLst/>
          </a:prstGeom>
          <a:gradFill>
            <a:gsLst>
              <a:gs pos="95000">
                <a:schemeClr val="accent1">
                  <a:alpha val="67000"/>
                </a:schemeClr>
              </a:gs>
              <a:gs pos="6000">
                <a:schemeClr val="accent1">
                  <a:lumMod val="75000"/>
                </a:schemeClr>
              </a:gs>
            </a:gsLst>
            <a:lin ang="1488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5"/>
          <p:cNvSpPr/>
          <p:nvPr>
            <p:custDataLst>
              <p:tags r:id="rId4"/>
            </p:custDataLst>
          </p:nvPr>
        </p:nvSpPr>
        <p:spPr>
          <a:xfrm rot="16200000">
            <a:off x="-137160" y="3637915"/>
            <a:ext cx="3359785" cy="3246755"/>
          </a:xfrm>
          <a:custGeom>
            <a:avLst/>
            <a:gdLst/>
            <a:ahLst/>
            <a:cxnLst>
              <a:cxn ang="3">
                <a:pos x="hc" y="t"/>
              </a:cxn>
              <a:cxn ang="cd2">
                <a:pos x="l" y="vc"/>
              </a:cxn>
              <a:cxn ang="cd4">
                <a:pos x="hc" y="b"/>
              </a:cxn>
              <a:cxn ang="0">
                <a:pos x="r" y="vc"/>
              </a:cxn>
            </a:cxnLst>
            <a:rect l="l" t="t" r="r" b="b"/>
            <a:pathLst>
              <a:path w="5160" h="4986">
                <a:moveTo>
                  <a:pt x="3580" y="0"/>
                </a:moveTo>
                <a:lnTo>
                  <a:pt x="5074" y="0"/>
                </a:lnTo>
                <a:lnTo>
                  <a:pt x="5078" y="20"/>
                </a:lnTo>
                <a:cubicBezTo>
                  <a:pt x="5169" y="468"/>
                  <a:pt x="5186" y="938"/>
                  <a:pt x="5119" y="1416"/>
                </a:cubicBezTo>
                <a:cubicBezTo>
                  <a:pt x="4800" y="3684"/>
                  <a:pt x="2704" y="5263"/>
                  <a:pt x="437" y="4945"/>
                </a:cubicBezTo>
                <a:cubicBezTo>
                  <a:pt x="295" y="4925"/>
                  <a:pt x="156" y="4898"/>
                  <a:pt x="20" y="4864"/>
                </a:cubicBezTo>
                <a:lnTo>
                  <a:pt x="0" y="4859"/>
                </a:lnTo>
                <a:lnTo>
                  <a:pt x="0" y="3342"/>
                </a:lnTo>
                <a:lnTo>
                  <a:pt x="44" y="3360"/>
                </a:lnTo>
                <a:cubicBezTo>
                  <a:pt x="231" y="3432"/>
                  <a:pt x="430" y="3484"/>
                  <a:pt x="638" y="3513"/>
                </a:cubicBezTo>
                <a:cubicBezTo>
                  <a:pt x="2114" y="3720"/>
                  <a:pt x="3479" y="2692"/>
                  <a:pt x="3687" y="1215"/>
                </a:cubicBezTo>
                <a:cubicBezTo>
                  <a:pt x="3745" y="800"/>
                  <a:pt x="3706" y="394"/>
                  <a:pt x="3586" y="19"/>
                </a:cubicBezTo>
                <a:lnTo>
                  <a:pt x="3580" y="0"/>
                </a:lnTo>
                <a:close/>
              </a:path>
            </a:pathLst>
          </a:custGeom>
          <a:noFill/>
          <a:ln w="15875">
            <a:gradFill>
              <a:gsLst>
                <a:gs pos="100000">
                  <a:schemeClr val="bg1"/>
                </a:gs>
                <a:gs pos="12000">
                  <a:schemeClr val="bg1">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7" name="任意多边形 26"/>
          <p:cNvSpPr/>
          <p:nvPr>
            <p:custDataLst>
              <p:tags r:id="rId5"/>
            </p:custDataLst>
          </p:nvPr>
        </p:nvSpPr>
        <p:spPr>
          <a:xfrm rot="5400000">
            <a:off x="1468755" y="34597"/>
            <a:ext cx="3276293" cy="3165803"/>
          </a:xfrm>
          <a:custGeom>
            <a:avLst/>
            <a:gdLst/>
            <a:ahLst/>
            <a:cxnLst>
              <a:cxn ang="3">
                <a:pos x="hc" y="t"/>
              </a:cxn>
              <a:cxn ang="cd2">
                <a:pos x="l" y="vc"/>
              </a:cxn>
              <a:cxn ang="cd4">
                <a:pos x="hc" y="b"/>
              </a:cxn>
              <a:cxn ang="0">
                <a:pos x="r" y="vc"/>
              </a:cxn>
            </a:cxnLst>
            <a:rect l="l" t="t" r="r" b="b"/>
            <a:pathLst>
              <a:path w="5160" h="4986">
                <a:moveTo>
                  <a:pt x="3580" y="0"/>
                </a:moveTo>
                <a:lnTo>
                  <a:pt x="5074" y="0"/>
                </a:lnTo>
                <a:lnTo>
                  <a:pt x="5078" y="20"/>
                </a:lnTo>
                <a:cubicBezTo>
                  <a:pt x="5169" y="468"/>
                  <a:pt x="5186" y="938"/>
                  <a:pt x="5119" y="1416"/>
                </a:cubicBezTo>
                <a:cubicBezTo>
                  <a:pt x="4800" y="3684"/>
                  <a:pt x="2704" y="5263"/>
                  <a:pt x="437" y="4945"/>
                </a:cubicBezTo>
                <a:cubicBezTo>
                  <a:pt x="295" y="4925"/>
                  <a:pt x="156" y="4898"/>
                  <a:pt x="20" y="4864"/>
                </a:cubicBezTo>
                <a:lnTo>
                  <a:pt x="0" y="4859"/>
                </a:lnTo>
                <a:lnTo>
                  <a:pt x="0" y="3342"/>
                </a:lnTo>
                <a:lnTo>
                  <a:pt x="44" y="3360"/>
                </a:lnTo>
                <a:cubicBezTo>
                  <a:pt x="231" y="3432"/>
                  <a:pt x="430" y="3484"/>
                  <a:pt x="638" y="3513"/>
                </a:cubicBezTo>
                <a:cubicBezTo>
                  <a:pt x="2114" y="3720"/>
                  <a:pt x="3479" y="2692"/>
                  <a:pt x="3687" y="1215"/>
                </a:cubicBezTo>
                <a:cubicBezTo>
                  <a:pt x="3745" y="800"/>
                  <a:pt x="3706" y="394"/>
                  <a:pt x="3586" y="19"/>
                </a:cubicBezTo>
                <a:lnTo>
                  <a:pt x="3580" y="0"/>
                </a:lnTo>
                <a:close/>
              </a:path>
            </a:pathLst>
          </a:custGeom>
          <a:noFill/>
          <a:ln w="15875">
            <a:gradFill>
              <a:gsLst>
                <a:gs pos="100000">
                  <a:schemeClr val="bg1"/>
                </a:gs>
                <a:gs pos="12000">
                  <a:schemeClr val="bg1">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 name="文本框 1"/>
          <p:cNvSpPr txBox="1"/>
          <p:nvPr>
            <p:custDataLst>
              <p:tags r:id="rId6"/>
            </p:custDataLst>
          </p:nvPr>
        </p:nvSpPr>
        <p:spPr>
          <a:xfrm>
            <a:off x="5431790" y="3581400"/>
            <a:ext cx="5824220" cy="1979295"/>
          </a:xfrm>
          <a:prstGeom prst="rect">
            <a:avLst/>
          </a:prstGeom>
        </p:spPr>
        <p:txBody>
          <a:bodyPr vert="horz" lIns="90000" tIns="46800" rIns="90000" bIns="46800" rtlCol="0" anchor="t" anchorCtr="0">
            <a:normAutofit/>
          </a:bodyPr>
          <a:lstStyle>
            <a:defPPr>
              <a:defRPr lang="zh-CN"/>
            </a:defPPr>
            <a:lvl1pPr fontAlgn="auto">
              <a:lnSpc>
                <a:spcPct val="150000"/>
              </a:lnSpc>
              <a:spcBef>
                <a:spcPct val="0"/>
              </a:spcBef>
              <a:buNone/>
              <a:defRPr sz="1600" b="0" u="none" strike="noStrike" cap="none" spc="0" normalizeH="0" baseline="0">
                <a:uFillTx/>
                <a:latin typeface="+mj-lt"/>
                <a:ea typeface="+mj-ea"/>
                <a:cs typeface="+mj-cs"/>
              </a:defRPr>
            </a:lvl1pPr>
          </a:lstStyle>
          <a:p>
            <a:r>
              <a:rPr lang="zh-CN" altLang="en-US" sz="3600">
                <a:solidFill>
                  <a:schemeClr val="tx2">
                    <a:lumMod val="50000"/>
                  </a:schemeClr>
                </a:solidFill>
                <a:latin typeface="Arial" panose="020B0604020202020204" pitchFamily="34" charset="0"/>
                <a:ea typeface="微软雅黑" panose="020B0503020204020204" charset="-122"/>
              </a:rPr>
              <a:t>项目</a:t>
            </a:r>
            <a:r>
              <a:rPr lang="en-US" altLang="zh-CN" sz="3600">
                <a:solidFill>
                  <a:schemeClr val="tx2">
                    <a:lumMod val="50000"/>
                  </a:schemeClr>
                </a:solidFill>
                <a:latin typeface="Arial" panose="020B0604020202020204" pitchFamily="34" charset="0"/>
                <a:ea typeface="微软雅黑" panose="020B0503020204020204" charset="-122"/>
              </a:rPr>
              <a:t>2 </a:t>
            </a:r>
            <a:r>
              <a:rPr lang="zh-CN" altLang="en-US" sz="3600">
                <a:solidFill>
                  <a:schemeClr val="tx2">
                    <a:lumMod val="50000"/>
                  </a:schemeClr>
                </a:solidFill>
                <a:latin typeface="Arial" panose="020B0604020202020204" pitchFamily="34" charset="0"/>
                <a:ea typeface="微软雅黑" panose="020B0503020204020204" charset="-122"/>
              </a:rPr>
              <a:t>夹具常见机构设计</a:t>
            </a:r>
            <a:endParaRPr lang="zh-CN" altLang="en-US" sz="3600">
              <a:solidFill>
                <a:schemeClr val="tx2">
                  <a:lumMod val="50000"/>
                </a:schemeClr>
              </a:solidFill>
              <a:latin typeface="Arial" panose="020B0604020202020204" pitchFamily="34" charset="0"/>
              <a:ea typeface="微软雅黑" panose="020B0503020204020204" charset="-122"/>
            </a:endParaRPr>
          </a:p>
        </p:txBody>
      </p:sp>
      <p:sp>
        <p:nvSpPr>
          <p:cNvPr id="7" name="文本框 6"/>
          <p:cNvSpPr txBox="1"/>
          <p:nvPr>
            <p:custDataLst>
              <p:tags r:id="rId7"/>
            </p:custDataLst>
          </p:nvPr>
        </p:nvSpPr>
        <p:spPr>
          <a:xfrm>
            <a:off x="5696585" y="1525905"/>
            <a:ext cx="4681855" cy="722630"/>
          </a:xfrm>
          <a:prstGeom prst="rect">
            <a:avLst/>
          </a:prstGeom>
        </p:spPr>
        <p:txBody>
          <a:bodyPr vert="horz" lIns="90170" tIns="46990" rIns="90170" bIns="46990" rtlCol="0" anchor="t" anchorCtr="0"/>
          <a:lstStyle>
            <a:lvl1pPr fontAlgn="auto">
              <a:lnSpc>
                <a:spcPct val="100000"/>
              </a:lnSpc>
              <a:spcBef>
                <a:spcPct val="0"/>
              </a:spcBef>
              <a:buNone/>
              <a:defRPr sz="4000" b="1" u="none" strike="noStrike" cap="none" spc="300" normalizeH="0" baseline="0">
                <a:uFillTx/>
                <a:latin typeface="+mj-lt"/>
                <a:ea typeface="+mj-ea"/>
                <a:cs typeface="+mj-cs"/>
              </a:defRPr>
            </a:lvl1pPr>
          </a:lstStyle>
          <a:p>
            <a:r>
              <a:rPr lang="zh-CN" altLang="en-US" sz="6600">
                <a:solidFill>
                  <a:schemeClr val="accent1">
                    <a:lumMod val="75000"/>
                  </a:schemeClr>
                </a:solidFill>
                <a:latin typeface="Arial" panose="020B0604020202020204" pitchFamily="34" charset="0"/>
                <a:ea typeface="微软雅黑" panose="020B0503020204020204" charset="-122"/>
              </a:rPr>
              <a:t>模块一</a:t>
            </a:r>
            <a:endParaRPr lang="zh-CN" altLang="en-US" sz="6600">
              <a:solidFill>
                <a:schemeClr val="accent1">
                  <a:lumMod val="75000"/>
                </a:schemeClr>
              </a:solidFill>
              <a:latin typeface="Arial" panose="020B0604020202020204" pitchFamily="34" charset="0"/>
              <a:ea typeface="微软雅黑" panose="020B0503020204020204" charset="-122"/>
            </a:endParaRPr>
          </a:p>
        </p:txBody>
      </p:sp>
      <p:sp>
        <p:nvSpPr>
          <p:cNvPr id="4" name="同心圆 20"/>
          <p:cNvSpPr/>
          <p:nvPr>
            <p:custDataLst>
              <p:tags r:id="rId8"/>
            </p:custDataLst>
          </p:nvPr>
        </p:nvSpPr>
        <p:spPr>
          <a:xfrm>
            <a:off x="5431777" y="84708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
        <p:nvSpPr>
          <p:cNvPr id="8" name="同心圆 20"/>
          <p:cNvSpPr/>
          <p:nvPr>
            <p:custDataLst>
              <p:tags r:id="rId9"/>
            </p:custDataLst>
          </p:nvPr>
        </p:nvSpPr>
        <p:spPr>
          <a:xfrm>
            <a:off x="5411457" y="315721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
        <p:nvSpPr>
          <p:cNvPr id="9" name="同心圆 20"/>
          <p:cNvSpPr/>
          <p:nvPr>
            <p:custDataLst>
              <p:tags r:id="rId10"/>
            </p:custDataLst>
          </p:nvPr>
        </p:nvSpPr>
        <p:spPr>
          <a:xfrm>
            <a:off x="6030582" y="315721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
        <p:nvSpPr>
          <p:cNvPr id="11" name="同心圆 20"/>
          <p:cNvSpPr/>
          <p:nvPr>
            <p:custDataLst>
              <p:tags r:id="rId11"/>
            </p:custDataLst>
          </p:nvPr>
        </p:nvSpPr>
        <p:spPr>
          <a:xfrm>
            <a:off x="6603987" y="513333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
        <p:nvSpPr>
          <p:cNvPr id="12" name="同心圆 20"/>
          <p:cNvSpPr/>
          <p:nvPr>
            <p:custDataLst>
              <p:tags r:id="rId12"/>
            </p:custDataLst>
          </p:nvPr>
        </p:nvSpPr>
        <p:spPr>
          <a:xfrm>
            <a:off x="5365737" y="513333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
        <p:nvSpPr>
          <p:cNvPr id="13" name="同心圆 20"/>
          <p:cNvSpPr/>
          <p:nvPr>
            <p:custDataLst>
              <p:tags r:id="rId13"/>
            </p:custDataLst>
          </p:nvPr>
        </p:nvSpPr>
        <p:spPr>
          <a:xfrm>
            <a:off x="5984862" y="513333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
        <p:nvSpPr>
          <p:cNvPr id="14" name="文本框 13"/>
          <p:cNvSpPr txBox="1"/>
          <p:nvPr/>
        </p:nvSpPr>
        <p:spPr>
          <a:xfrm>
            <a:off x="5464175" y="5718810"/>
            <a:ext cx="6001385" cy="521970"/>
          </a:xfrm>
          <a:prstGeom prst="rect">
            <a:avLst/>
          </a:prstGeom>
          <a:noFill/>
        </p:spPr>
        <p:txBody>
          <a:bodyPr wrap="square" rtlCol="0">
            <a:spAutoFit/>
          </a:bodyPr>
          <a:p>
            <a:r>
              <a:rPr lang="zh-CN" altLang="en-US" sz="2800" b="1">
                <a:solidFill>
                  <a:schemeClr val="tx1"/>
                </a:solidFill>
              </a:rPr>
              <a:t>任务</a:t>
            </a:r>
            <a:r>
              <a:rPr lang="en-US" altLang="zh-CN" sz="2800" b="1">
                <a:solidFill>
                  <a:schemeClr val="tx1"/>
                </a:solidFill>
              </a:rPr>
              <a:t>2.1</a:t>
            </a:r>
            <a:r>
              <a:rPr lang="zh-CN" altLang="en-US" sz="2800" b="1">
                <a:solidFill>
                  <a:schemeClr val="tx1"/>
                </a:solidFill>
              </a:rPr>
              <a:t>斜楔夹紧机构</a:t>
            </a:r>
            <a:endParaRPr lang="zh-CN" altLang="en-US" sz="2800" b="1">
              <a:solidFill>
                <a:schemeClr val="tx1"/>
              </a:solidFill>
            </a:endParaRPr>
          </a:p>
        </p:txBody>
      </p:sp>
    </p:spTree>
    <p:custDataLst>
      <p:tags r:id="rId14"/>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79314" y="3062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a:latin typeface="Arial" panose="020B0604020202020204" pitchFamily="34" charset="0"/>
                <a:ea typeface="微软雅黑" panose="020B0503020204020204" charset="-122"/>
                <a:sym typeface="+mn-ea"/>
              </a:rPr>
              <a:t>３</a:t>
            </a:r>
            <a:r>
              <a:rPr lang="en-US">
                <a:latin typeface="Arial" panose="020B0604020202020204" pitchFamily="34" charset="0"/>
                <a:ea typeface="微软雅黑" panose="020B0503020204020204" charset="-122"/>
                <a:sym typeface="+mn-ea"/>
              </a:rPr>
              <a:t>.</a:t>
            </a:r>
            <a:r>
              <a:rPr>
                <a:latin typeface="Arial" panose="020B0604020202020204" pitchFamily="34" charset="0"/>
                <a:ea typeface="微软雅黑" panose="020B0503020204020204" charset="-122"/>
                <a:sym typeface="+mn-ea"/>
              </a:rPr>
              <a:t> 斜楔夹紧力相关计算</a:t>
            </a:r>
            <a:endParaRPr>
              <a:latin typeface="Arial" panose="020B0604020202020204" pitchFamily="34" charset="0"/>
              <a:ea typeface="微软雅黑" panose="020B0503020204020204" charset="-122"/>
              <a:sym typeface="+mn-ea"/>
            </a:endParaRPr>
          </a:p>
        </p:txBody>
      </p:sp>
      <p:sp>
        <p:nvSpPr>
          <p:cNvPr id="4" name="文本框 3"/>
          <p:cNvSpPr txBox="1"/>
          <p:nvPr>
            <p:custDataLst>
              <p:tags r:id="rId2"/>
            </p:custDataLst>
          </p:nvPr>
        </p:nvSpPr>
        <p:spPr>
          <a:xfrm>
            <a:off x="676910" y="978535"/>
            <a:ext cx="10781030" cy="2919095"/>
          </a:xfrm>
          <a:prstGeom prst="rect">
            <a:avLst/>
          </a:prstGeom>
          <a:noFill/>
        </p:spPr>
        <p:txBody>
          <a:bodyPr wrap="square" rtlCol="0" anchor="t">
            <a:no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t>(４) 行程比</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t> 一般把工件要求的夹紧行程h 与斜楔相应的移动距离s 的比值, 称为行程比</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t>i</a:t>
            </a:r>
            <a:r>
              <a:rPr lang="zh-CN" altLang="en-US" sz="2400" baseline="-25000"/>
              <a:t>s</a:t>
            </a:r>
            <a:r>
              <a:rPr lang="zh-CN" altLang="en-US" sz="2400"/>
              <a:t>, 它在一定程度上反映了对某一工件夹紧的夹紧机构的尺寸大小。</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endParaRPr lang="zh-CN" altLang="en-US" sz="2400"/>
          </a:p>
        </p:txBody>
      </p:sp>
      <p:pic>
        <p:nvPicPr>
          <p:cNvPr id="2" name="图片 1"/>
          <p:cNvPicPr>
            <a:picLocks noChangeAspect="1"/>
          </p:cNvPicPr>
          <p:nvPr>
            <p:custDataLst>
              <p:tags r:id="rId3"/>
            </p:custDataLst>
          </p:nvPr>
        </p:nvPicPr>
        <p:blipFill>
          <a:blip r:embed="rId4"/>
          <a:stretch>
            <a:fillRect/>
          </a:stretch>
        </p:blipFill>
        <p:spPr>
          <a:xfrm>
            <a:off x="4780915" y="2738120"/>
            <a:ext cx="2028825" cy="552450"/>
          </a:xfrm>
          <a:prstGeom prst="rect">
            <a:avLst/>
          </a:prstGeom>
        </p:spPr>
      </p:pic>
      <p:sp>
        <p:nvSpPr>
          <p:cNvPr id="5" name="文本框 4"/>
          <p:cNvSpPr txBox="1"/>
          <p:nvPr/>
        </p:nvSpPr>
        <p:spPr>
          <a:xfrm>
            <a:off x="1194435" y="3897630"/>
            <a:ext cx="10464165" cy="1753235"/>
          </a:xfrm>
          <a:prstGeom prst="rect">
            <a:avLst/>
          </a:prstGeom>
          <a:noFill/>
        </p:spPr>
        <p:txBody>
          <a:bodyPr wrap="square" rtlCol="0" anchor="t">
            <a:spAutoFit/>
          </a:bodyPr>
          <a:p>
            <a:pPr indent="609600" algn="l">
              <a:lnSpc>
                <a:spcPct val="150000"/>
              </a:lnSpc>
              <a:buClrTx/>
              <a:buSzTx/>
              <a:buNone/>
              <a:extLst>
                <a:ext uri="{35155182-B16C-46BC-9424-99874614C6A1}">
                  <wpsdc:indentchars xmlns:wpsdc="http://www.wps.cn/officeDocument/2017/drawingmlCustomData" val="200" checksum="4158780845"/>
                </a:ext>
              </a:extLst>
            </a:pPr>
            <a:r>
              <a:rPr lang="zh-CN" altLang="en-US" sz="2400"/>
              <a:t>当夹紧原动力F</a:t>
            </a:r>
            <a:r>
              <a:rPr lang="zh-CN" altLang="en-US" sz="2400" baseline="-25000"/>
              <a:t>Q</a:t>
            </a:r>
            <a:r>
              <a:rPr lang="zh-CN" altLang="en-US" sz="2400"/>
              <a:t>和斜楔行程s一定时, 楔角α 越小, 则产生的夹紧力F</a:t>
            </a:r>
            <a:r>
              <a:rPr lang="zh-CN" altLang="en-US" sz="2400" baseline="-25000"/>
              <a:t>J</a:t>
            </a:r>
            <a:r>
              <a:rPr lang="zh-CN" altLang="en-US" sz="2400"/>
              <a:t>就越大, 而夹紧行程h 越小. 此时, 楔面的工作长度加长, 致使结构不紧凑, 夹紧速度变慢。因此在选择楔角α时, 必须同时兼顾扩力比和夹紧行程, 不可顾此失彼。</a:t>
            </a:r>
            <a:endParaRPr lang="zh-CN" altLang="en-US" sz="2400"/>
          </a:p>
        </p:txBody>
      </p:sp>
    </p:spTree>
    <p:custDataLst>
      <p:tags r:id="rId5"/>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79314" y="3062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a:latin typeface="Arial" panose="020B0604020202020204" pitchFamily="34" charset="0"/>
                <a:ea typeface="微软雅黑" panose="020B0503020204020204" charset="-122"/>
                <a:sym typeface="+mn-ea"/>
              </a:rPr>
              <a:t>３</a:t>
            </a:r>
            <a:r>
              <a:rPr lang="en-US">
                <a:latin typeface="Arial" panose="020B0604020202020204" pitchFamily="34" charset="0"/>
                <a:ea typeface="微软雅黑" panose="020B0503020204020204" charset="-122"/>
                <a:sym typeface="+mn-ea"/>
              </a:rPr>
              <a:t>.</a:t>
            </a:r>
            <a:r>
              <a:rPr>
                <a:latin typeface="Arial" panose="020B0604020202020204" pitchFamily="34" charset="0"/>
                <a:ea typeface="微软雅黑" panose="020B0503020204020204" charset="-122"/>
                <a:sym typeface="+mn-ea"/>
              </a:rPr>
              <a:t> 斜楔夹紧力相关计算</a:t>
            </a:r>
            <a:endParaRPr>
              <a:latin typeface="Arial" panose="020B0604020202020204" pitchFamily="34" charset="0"/>
              <a:ea typeface="微软雅黑" panose="020B0503020204020204" charset="-122"/>
              <a:sym typeface="+mn-ea"/>
            </a:endParaRPr>
          </a:p>
        </p:txBody>
      </p:sp>
      <p:sp>
        <p:nvSpPr>
          <p:cNvPr id="4" name="文本框 3"/>
          <p:cNvSpPr txBox="1"/>
          <p:nvPr>
            <p:custDataLst>
              <p:tags r:id="rId2"/>
            </p:custDataLst>
          </p:nvPr>
        </p:nvSpPr>
        <p:spPr>
          <a:xfrm>
            <a:off x="676910" y="978535"/>
            <a:ext cx="10781030" cy="2919095"/>
          </a:xfrm>
          <a:prstGeom prst="rect">
            <a:avLst/>
          </a:prstGeom>
          <a:noFill/>
        </p:spPr>
        <p:txBody>
          <a:bodyPr wrap="square" rtlCol="0" anchor="t">
            <a:no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t>(５) 应用场合</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t> 斜楔夹紧机构结构简单、 工作可靠, 但由于它的机械效率较低, 很少直接应用于手动夹紧, 而常用在工件尺寸公差较小的机动夹紧机构中。</a:t>
            </a:r>
            <a:endParaRPr lang="zh-CN" altLang="en-US" sz="2400"/>
          </a:p>
        </p:txBody>
      </p:sp>
    </p:spTree>
    <p:custDataLst>
      <p:tags r:id="rId3"/>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custDataLst>
              <p:tags r:id="rId1"/>
            </p:custDataLst>
          </p:nvPr>
        </p:nvSpPr>
        <p:spPr/>
        <p:txBody>
          <a:bodyPr/>
          <a:lstStyle/>
          <a:p>
            <a:r>
              <a:rPr lang="en-US" altLang="zh-CN" dirty="0"/>
              <a:t>Thanks </a:t>
            </a:r>
            <a:br>
              <a:rPr lang="en-US" altLang="zh-CN" dirty="0"/>
            </a:br>
            <a:r>
              <a:rPr lang="en-US" altLang="zh-CN" dirty="0"/>
              <a:t>For Watching.</a:t>
            </a:r>
            <a:endParaRPr lang="en-US" altLang="zh-CN" dirty="0"/>
          </a:p>
        </p:txBody>
      </p:sp>
      <p:sp>
        <p:nvSpPr>
          <p:cNvPr id="9" name="内容占位符 8"/>
          <p:cNvSpPr>
            <a:spLocks noGrp="1"/>
          </p:cNvSpPr>
          <p:nvPr>
            <p:ph sz="quarter" idx="13"/>
            <p:custDataLst>
              <p:tags r:id="rId2"/>
            </p:custDataLst>
          </p:nvPr>
        </p:nvSpPr>
        <p:spPr/>
        <p:txBody>
          <a:bodyPr/>
          <a:lstStyle/>
          <a:p>
            <a:r>
              <a:rPr lang="zh-CN" altLang="en-US" dirty="0"/>
              <a:t>谢谢大家！</a:t>
            </a:r>
            <a:endParaRPr lang="zh-CN" altLang="en-US" dirty="0"/>
          </a:p>
        </p:txBody>
      </p:sp>
    </p:spTree>
    <p:custDataLst>
      <p:tags r:id="rId3"/>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906905" y="1120140"/>
            <a:ext cx="3189118" cy="5231765"/>
            <a:chOff x="4788" y="1764"/>
            <a:chExt cx="4073" cy="8239"/>
          </a:xfrm>
        </p:grpSpPr>
        <p:sp>
          <p:nvSpPr>
            <p:cNvPr id="10" name="圆角矩形 9"/>
            <p:cNvSpPr/>
            <p:nvPr>
              <p:custDataLst>
                <p:tags r:id="rId1"/>
              </p:custDataLst>
            </p:nvPr>
          </p:nvSpPr>
          <p:spPr>
            <a:xfrm>
              <a:off x="4788" y="1764"/>
              <a:ext cx="4073" cy="8238"/>
            </a:xfrm>
            <a:prstGeom prst="roundRect">
              <a:avLst>
                <a:gd name="adj" fmla="val 4225"/>
              </a:avLst>
            </a:prstGeom>
            <a:pattFill prst="pct5">
              <a:fgClr>
                <a:schemeClr val="tx2">
                  <a:lumMod val="90000"/>
                </a:schemeClr>
              </a:fgClr>
              <a:bgClr>
                <a:schemeClr val="bg1"/>
              </a:bgClr>
            </a:pattFill>
            <a:ln>
              <a:noFill/>
            </a:ln>
            <a:effectLst>
              <a:outerShdw blurRad="127000" dist="38100" dir="6540000" algn="tr" rotWithShape="0">
                <a:schemeClr val="tx1">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custDataLst>
                <p:tags r:id="rId2"/>
              </p:custDataLst>
            </p:nvPr>
          </p:nvSpPr>
          <p:spPr>
            <a:xfrm>
              <a:off x="4788" y="7989"/>
              <a:ext cx="1269" cy="2014"/>
            </a:xfrm>
            <a:custGeom>
              <a:avLst/>
              <a:gdLst>
                <a:gd name="adj" fmla="val 5673"/>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968" h="1222">
                  <a:moveTo>
                    <a:pt x="24" y="0"/>
                  </a:moveTo>
                  <a:lnTo>
                    <a:pt x="388" y="0"/>
                  </a:lnTo>
                  <a:lnTo>
                    <a:pt x="381" y="21"/>
                  </a:lnTo>
                  <a:cubicBezTo>
                    <a:pt x="365" y="72"/>
                    <a:pt x="355" y="127"/>
                    <a:pt x="352" y="183"/>
                  </a:cubicBezTo>
                  <a:cubicBezTo>
                    <a:pt x="333" y="539"/>
                    <a:pt x="602" y="843"/>
                    <a:pt x="954" y="870"/>
                  </a:cubicBezTo>
                  <a:lnTo>
                    <a:pt x="968" y="871"/>
                  </a:lnTo>
                  <a:lnTo>
                    <a:pt x="968" y="1222"/>
                  </a:lnTo>
                  <a:lnTo>
                    <a:pt x="953" y="1222"/>
                  </a:lnTo>
                  <a:cubicBezTo>
                    <a:pt x="398" y="1193"/>
                    <a:pt x="-28" y="719"/>
                    <a:pt x="1" y="165"/>
                  </a:cubicBezTo>
                  <a:cubicBezTo>
                    <a:pt x="4" y="113"/>
                    <a:pt x="11" y="62"/>
                    <a:pt x="21" y="13"/>
                  </a:cubicBezTo>
                  <a:lnTo>
                    <a:pt x="24" y="0"/>
                  </a:lnTo>
                  <a:close/>
                </a:path>
              </a:pathLst>
            </a:custGeom>
            <a:gradFill>
              <a:gsLst>
                <a:gs pos="100000">
                  <a:schemeClr val="accent1"/>
                </a:gs>
                <a:gs pos="0">
                  <a:schemeClr val="accent1">
                    <a:alpha val="0"/>
                  </a:schemeClr>
                </a:gs>
              </a:gsLst>
              <a:path path="circle">
                <a:fillToRect l="100000" t="100000"/>
              </a:path>
              <a:tileRect r="-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106" name="同心圆 3"/>
          <p:cNvSpPr/>
          <p:nvPr>
            <p:custDataLst>
              <p:tags r:id="rId3"/>
            </p:custDataLst>
          </p:nvPr>
        </p:nvSpPr>
        <p:spPr>
          <a:xfrm>
            <a:off x="601961" y="661042"/>
            <a:ext cx="337210" cy="337211"/>
          </a:xfrm>
          <a:custGeom>
            <a:avLst/>
            <a:gdLst>
              <a:gd name="connsiteX0" fmla="*/ 180694 w 337210"/>
              <a:gd name="connsiteY0" fmla="*/ 92284 h 337211"/>
              <a:gd name="connsiteX1" fmla="*/ 123184 w 337210"/>
              <a:gd name="connsiteY1" fmla="*/ 106093 h 337211"/>
              <a:gd name="connsiteX2" fmla="*/ 106091 w 337210"/>
              <a:gd name="connsiteY2" fmla="*/ 214024 h 337211"/>
              <a:gd name="connsiteX3" fmla="*/ 214027 w 337210"/>
              <a:gd name="connsiteY3" fmla="*/ 231121 h 337211"/>
              <a:gd name="connsiteX4" fmla="*/ 231122 w 337210"/>
              <a:gd name="connsiteY4" fmla="*/ 123186 h 337211"/>
              <a:gd name="connsiteX5" fmla="*/ 180694 w 337210"/>
              <a:gd name="connsiteY5" fmla="*/ 92284 h 337211"/>
              <a:gd name="connsiteX6" fmla="*/ 194979 w 337210"/>
              <a:gd name="connsiteY6" fmla="*/ 2087 h 337211"/>
              <a:gd name="connsiteX7" fmla="*/ 305001 w 337210"/>
              <a:gd name="connsiteY7" fmla="*/ 69509 h 337211"/>
              <a:gd name="connsiteX8" fmla="*/ 267704 w 337210"/>
              <a:gd name="connsiteY8" fmla="*/ 304998 h 337211"/>
              <a:gd name="connsiteX9" fmla="*/ 32208 w 337210"/>
              <a:gd name="connsiteY9" fmla="*/ 267704 h 337211"/>
              <a:gd name="connsiteX10" fmla="*/ 69508 w 337210"/>
              <a:gd name="connsiteY10" fmla="*/ 32211 h 337211"/>
              <a:gd name="connsiteX11" fmla="*/ 194979 w 337210"/>
              <a:gd name="connsiteY11" fmla="*/ 2087 h 337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10" h="337211">
                <a:moveTo>
                  <a:pt x="180694" y="92284"/>
                </a:moveTo>
                <a:cubicBezTo>
                  <a:pt x="161161" y="89190"/>
                  <a:pt x="140449" y="93549"/>
                  <a:pt x="123184" y="106093"/>
                </a:cubicBezTo>
                <a:cubicBezTo>
                  <a:pt x="88660" y="131177"/>
                  <a:pt x="81004" y="179498"/>
                  <a:pt x="106091" y="214024"/>
                </a:cubicBezTo>
                <a:cubicBezTo>
                  <a:pt x="131173" y="248556"/>
                  <a:pt x="179502" y="256208"/>
                  <a:pt x="214027" y="231121"/>
                </a:cubicBezTo>
                <a:cubicBezTo>
                  <a:pt x="248553" y="206035"/>
                  <a:pt x="256205" y="157711"/>
                  <a:pt x="231122" y="123186"/>
                </a:cubicBezTo>
                <a:cubicBezTo>
                  <a:pt x="218579" y="105923"/>
                  <a:pt x="200226" y="95378"/>
                  <a:pt x="180694" y="92284"/>
                </a:cubicBezTo>
                <a:close/>
                <a:moveTo>
                  <a:pt x="194979" y="2087"/>
                </a:moveTo>
                <a:cubicBezTo>
                  <a:pt x="237594" y="8836"/>
                  <a:pt x="277635" y="31845"/>
                  <a:pt x="305001" y="69509"/>
                </a:cubicBezTo>
                <a:cubicBezTo>
                  <a:pt x="359729" y="144837"/>
                  <a:pt x="343032" y="250273"/>
                  <a:pt x="267704" y="304998"/>
                </a:cubicBezTo>
                <a:cubicBezTo>
                  <a:pt x="192375" y="359732"/>
                  <a:pt x="86940" y="343033"/>
                  <a:pt x="32208" y="267704"/>
                </a:cubicBezTo>
                <a:cubicBezTo>
                  <a:pt x="-22517" y="192374"/>
                  <a:pt x="-5819" y="86941"/>
                  <a:pt x="69508" y="32211"/>
                </a:cubicBezTo>
                <a:cubicBezTo>
                  <a:pt x="107174" y="4847"/>
                  <a:pt x="152365" y="-4660"/>
                  <a:pt x="194979" y="2087"/>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dk1"/>
              </a:solidFill>
            </a:endParaRPr>
          </a:p>
        </p:txBody>
      </p:sp>
      <p:sp>
        <p:nvSpPr>
          <p:cNvPr id="20" name="文本框 19"/>
          <p:cNvSpPr txBox="1"/>
          <p:nvPr/>
        </p:nvSpPr>
        <p:spPr>
          <a:xfrm>
            <a:off x="-5251450" y="-3041650"/>
            <a:ext cx="4064000" cy="368300"/>
          </a:xfrm>
          <a:prstGeom prst="rect">
            <a:avLst/>
          </a:prstGeom>
          <a:noFill/>
        </p:spPr>
        <p:txBody>
          <a:bodyPr wrap="square" rtlCol="0">
            <a:spAutoFit/>
          </a:bodyPr>
          <a:p>
            <a:endParaRPr lang="zh-CN" altLang="en-US"/>
          </a:p>
        </p:txBody>
      </p:sp>
      <p:sp>
        <p:nvSpPr>
          <p:cNvPr id="21" name="文本框 20"/>
          <p:cNvSpPr txBox="1"/>
          <p:nvPr/>
        </p:nvSpPr>
        <p:spPr>
          <a:xfrm>
            <a:off x="-7877175" y="-4565650"/>
            <a:ext cx="4064000" cy="368300"/>
          </a:xfrm>
          <a:prstGeom prst="rect">
            <a:avLst/>
          </a:prstGeom>
          <a:noFill/>
        </p:spPr>
        <p:txBody>
          <a:bodyPr wrap="square" rtlCol="0">
            <a:spAutoFit/>
          </a:bodyPr>
          <a:p>
            <a:endParaRPr lang="zh-CN" altLang="en-US"/>
          </a:p>
        </p:txBody>
      </p:sp>
      <p:sp>
        <p:nvSpPr>
          <p:cNvPr id="23" name="文本框 22"/>
          <p:cNvSpPr txBox="1"/>
          <p:nvPr/>
        </p:nvSpPr>
        <p:spPr>
          <a:xfrm>
            <a:off x="-9858375" y="-6089650"/>
            <a:ext cx="4064000" cy="368300"/>
          </a:xfrm>
          <a:prstGeom prst="rect">
            <a:avLst/>
          </a:prstGeom>
          <a:noFill/>
        </p:spPr>
        <p:txBody>
          <a:bodyPr wrap="square" rtlCol="0">
            <a:spAutoFit/>
          </a:bodyPr>
          <a:p>
            <a:endParaRPr lang="zh-CN" altLang="en-US"/>
          </a:p>
        </p:txBody>
      </p:sp>
      <p:sp>
        <p:nvSpPr>
          <p:cNvPr id="24" name="文本框 23"/>
          <p:cNvSpPr txBox="1"/>
          <p:nvPr/>
        </p:nvSpPr>
        <p:spPr>
          <a:xfrm>
            <a:off x="-11839575" y="-7613650"/>
            <a:ext cx="4064000" cy="368300"/>
          </a:xfrm>
          <a:prstGeom prst="rect">
            <a:avLst/>
          </a:prstGeom>
          <a:noFill/>
        </p:spPr>
        <p:txBody>
          <a:bodyPr wrap="square" rtlCol="0">
            <a:spAutoFit/>
          </a:bodyPr>
          <a:p>
            <a:endParaRPr lang="zh-CN" altLang="en-US"/>
          </a:p>
        </p:txBody>
      </p:sp>
      <p:sp>
        <p:nvSpPr>
          <p:cNvPr id="25" name="文本框 24"/>
          <p:cNvSpPr txBox="1"/>
          <p:nvPr/>
        </p:nvSpPr>
        <p:spPr>
          <a:xfrm>
            <a:off x="-13820775" y="-9137650"/>
            <a:ext cx="4064000" cy="368300"/>
          </a:xfrm>
          <a:prstGeom prst="rect">
            <a:avLst/>
          </a:prstGeom>
          <a:noFill/>
        </p:spPr>
        <p:txBody>
          <a:bodyPr wrap="square" rtlCol="0">
            <a:spAutoFit/>
          </a:bodyPr>
          <a:p>
            <a:endParaRPr lang="zh-CN" altLang="en-US"/>
          </a:p>
        </p:txBody>
      </p:sp>
      <p:sp>
        <p:nvSpPr>
          <p:cNvPr id="26" name="文本框 25"/>
          <p:cNvSpPr txBox="1"/>
          <p:nvPr/>
        </p:nvSpPr>
        <p:spPr>
          <a:xfrm>
            <a:off x="-15801975" y="-10661650"/>
            <a:ext cx="4064000" cy="368300"/>
          </a:xfrm>
          <a:prstGeom prst="rect">
            <a:avLst/>
          </a:prstGeom>
          <a:noFill/>
        </p:spPr>
        <p:txBody>
          <a:bodyPr wrap="square" rtlCol="0">
            <a:spAutoFit/>
          </a:bodyPr>
          <a:p>
            <a:endParaRPr lang="zh-CN" altLang="en-US"/>
          </a:p>
        </p:txBody>
      </p:sp>
      <p:sp>
        <p:nvSpPr>
          <p:cNvPr id="27" name="文本框 26"/>
          <p:cNvSpPr txBox="1"/>
          <p:nvPr/>
        </p:nvSpPr>
        <p:spPr>
          <a:xfrm>
            <a:off x="-17783175" y="-12185650"/>
            <a:ext cx="4064000" cy="368300"/>
          </a:xfrm>
          <a:prstGeom prst="rect">
            <a:avLst/>
          </a:prstGeom>
          <a:noFill/>
        </p:spPr>
        <p:txBody>
          <a:bodyPr wrap="square" rtlCol="0">
            <a:spAutoFit/>
          </a:bodyPr>
          <a:p>
            <a:endParaRPr lang="zh-CN" altLang="en-US"/>
          </a:p>
        </p:txBody>
      </p:sp>
      <p:sp>
        <p:nvSpPr>
          <p:cNvPr id="28" name="文本框 27"/>
          <p:cNvSpPr txBox="1"/>
          <p:nvPr/>
        </p:nvSpPr>
        <p:spPr>
          <a:xfrm>
            <a:off x="-19764375" y="-13709650"/>
            <a:ext cx="4064000" cy="368300"/>
          </a:xfrm>
          <a:prstGeom prst="rect">
            <a:avLst/>
          </a:prstGeom>
          <a:noFill/>
        </p:spPr>
        <p:txBody>
          <a:bodyPr wrap="square" rtlCol="0">
            <a:spAutoFit/>
          </a:bodyPr>
          <a:p>
            <a:endParaRPr lang="zh-CN" altLang="en-US"/>
          </a:p>
        </p:txBody>
      </p:sp>
      <p:sp>
        <p:nvSpPr>
          <p:cNvPr id="9" name="圆角矩形 8"/>
          <p:cNvSpPr/>
          <p:nvPr>
            <p:custDataLst>
              <p:tags r:id="rId4"/>
            </p:custDataLst>
          </p:nvPr>
        </p:nvSpPr>
        <p:spPr>
          <a:xfrm>
            <a:off x="601980" y="1524000"/>
            <a:ext cx="1005205" cy="4295775"/>
          </a:xfrm>
          <a:prstGeom prst="roundRect">
            <a:avLst>
              <a:gd name="adj" fmla="val 4225"/>
            </a:avLst>
          </a:prstGeom>
          <a:gradFill>
            <a:gsLst>
              <a:gs pos="8000">
                <a:schemeClr val="accent1">
                  <a:lumMod val="75000"/>
                </a:schemeClr>
              </a:gs>
              <a:gs pos="100000">
                <a:schemeClr val="accent1"/>
              </a:gs>
            </a:gsLst>
            <a:path path="circle">
              <a:fillToRect l="100000" t="100000"/>
            </a:path>
            <a:tileRect r="-100000" b="-100000"/>
          </a:gradFill>
          <a:ln>
            <a:noFill/>
          </a:ln>
          <a:effectLst>
            <a:outerShdw blurRad="342900" dist="38100" dir="6540000" sx="102000" sy="102000" algn="tr" rotWithShape="0">
              <a:schemeClr val="tx1">
                <a:alpha val="1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4800"/>
              <a:t>学</a:t>
            </a:r>
            <a:endParaRPr lang="zh-CN" altLang="en-US" sz="4800"/>
          </a:p>
          <a:p>
            <a:pPr algn="ctr"/>
            <a:r>
              <a:rPr lang="zh-CN" altLang="en-US" sz="4800"/>
              <a:t>习</a:t>
            </a:r>
            <a:endParaRPr lang="zh-CN" altLang="en-US" sz="4800"/>
          </a:p>
          <a:p>
            <a:pPr algn="ctr"/>
            <a:r>
              <a:rPr lang="zh-CN" altLang="en-US" sz="4800"/>
              <a:t>目</a:t>
            </a:r>
            <a:endParaRPr lang="zh-CN" altLang="en-US" sz="4800"/>
          </a:p>
          <a:p>
            <a:pPr algn="ctr"/>
            <a:r>
              <a:rPr lang="zh-CN" altLang="en-US" sz="4800"/>
              <a:t>标</a:t>
            </a:r>
            <a:endParaRPr lang="zh-CN" altLang="en-US" sz="4800"/>
          </a:p>
        </p:txBody>
      </p:sp>
      <p:grpSp>
        <p:nvGrpSpPr>
          <p:cNvPr id="7" name="组合 6"/>
          <p:cNvGrpSpPr/>
          <p:nvPr/>
        </p:nvGrpSpPr>
        <p:grpSpPr>
          <a:xfrm>
            <a:off x="5273675" y="1120140"/>
            <a:ext cx="3328852" cy="5231765"/>
            <a:chOff x="4788" y="1764"/>
            <a:chExt cx="4073" cy="8239"/>
          </a:xfrm>
        </p:grpSpPr>
        <p:sp>
          <p:nvSpPr>
            <p:cNvPr id="11" name="圆角矩形 10"/>
            <p:cNvSpPr/>
            <p:nvPr>
              <p:custDataLst>
                <p:tags r:id="rId5"/>
              </p:custDataLst>
            </p:nvPr>
          </p:nvSpPr>
          <p:spPr>
            <a:xfrm>
              <a:off x="4788" y="1764"/>
              <a:ext cx="4073" cy="8238"/>
            </a:xfrm>
            <a:prstGeom prst="roundRect">
              <a:avLst>
                <a:gd name="adj" fmla="val 4225"/>
              </a:avLst>
            </a:prstGeom>
            <a:pattFill prst="pct5">
              <a:fgClr>
                <a:schemeClr val="tx2">
                  <a:lumMod val="90000"/>
                </a:schemeClr>
              </a:fgClr>
              <a:bgClr>
                <a:schemeClr val="bg1"/>
              </a:bgClr>
            </a:pattFill>
            <a:ln>
              <a:noFill/>
            </a:ln>
            <a:effectLst>
              <a:outerShdw blurRad="127000" dist="38100" dir="6540000" algn="tr" rotWithShape="0">
                <a:schemeClr val="tx1">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2" name="文本框 11"/>
            <p:cNvSpPr txBox="1"/>
            <p:nvPr>
              <p:custDataLst>
                <p:tags r:id="rId6"/>
              </p:custDataLst>
            </p:nvPr>
          </p:nvSpPr>
          <p:spPr>
            <a:xfrm>
              <a:off x="4956" y="2911"/>
              <a:ext cx="3182" cy="4608"/>
            </a:xfrm>
            <a:prstGeom prst="rect">
              <a:avLst/>
            </a:prstGeom>
            <a:noFill/>
          </p:spPr>
          <p:txBody>
            <a:bodyPr wrap="square" rtlCol="0">
              <a:noAutofit/>
            </a:bodyPr>
            <a:p>
              <a:endParaRPr lang="en-US" altLang="zh-CN" sz="2800" b="1">
                <a:solidFill>
                  <a:schemeClr val="accent1"/>
                </a:solidFill>
                <a:latin typeface="Arial" panose="020B0604020202020204"/>
                <a:ea typeface="微软雅黑" panose="020B0503020204020204" charset="-122"/>
                <a:cs typeface="Arial Black" panose="020B0A04020102020204" charset="0"/>
              </a:endParaRPr>
            </a:p>
            <a:p>
              <a:r>
                <a:rPr lang="en-US" altLang="zh-CN" sz="2000" b="1">
                  <a:solidFill>
                    <a:schemeClr val="accent1"/>
                  </a:solidFill>
                  <a:latin typeface="Arial" panose="020B0604020202020204"/>
                  <a:ea typeface="微软雅黑" panose="020B0503020204020204" charset="-122"/>
                  <a:cs typeface="Arial Black" panose="020B0A04020102020204" charset="0"/>
                </a:rPr>
                <a:t>１. 具备斜楔夹紧机构夹紧力的计算能力;</a:t>
              </a:r>
              <a:endParaRPr lang="en-US" altLang="zh-CN" sz="2000" b="1">
                <a:solidFill>
                  <a:schemeClr val="accent1"/>
                </a:solidFill>
                <a:latin typeface="Arial" panose="020B0604020202020204"/>
                <a:ea typeface="微软雅黑" panose="020B0503020204020204" charset="-122"/>
                <a:cs typeface="Arial Black" panose="020B0A04020102020204" charset="0"/>
              </a:endParaRPr>
            </a:p>
            <a:p>
              <a:endParaRPr lang="en-US" altLang="zh-CN" sz="2000" b="1">
                <a:solidFill>
                  <a:schemeClr val="accent1"/>
                </a:solidFill>
                <a:latin typeface="Arial" panose="020B0604020202020204"/>
                <a:ea typeface="微软雅黑" panose="020B0503020204020204" charset="-122"/>
                <a:cs typeface="Arial Black" panose="020B0A04020102020204" charset="0"/>
              </a:endParaRPr>
            </a:p>
            <a:p>
              <a:r>
                <a:rPr lang="en-US" altLang="zh-CN" sz="2000" b="1">
                  <a:solidFill>
                    <a:schemeClr val="accent1"/>
                  </a:solidFill>
                  <a:latin typeface="Arial" panose="020B0604020202020204"/>
                  <a:ea typeface="微软雅黑" panose="020B0503020204020204" charset="-122"/>
                  <a:cs typeface="Arial Black" panose="020B0A04020102020204" charset="0"/>
                </a:rPr>
                <a:t>２.能根据需求选择适合的斜楔夹紧机构</a:t>
              </a:r>
              <a:r>
                <a:rPr lang="zh-CN" altLang="en-US" sz="2000" b="1">
                  <a:solidFill>
                    <a:schemeClr val="accent1"/>
                  </a:solidFill>
                  <a:latin typeface="Arial" panose="020B0604020202020204"/>
                  <a:ea typeface="微软雅黑" panose="020B0503020204020204" charset="-122"/>
                  <a:cs typeface="Arial Black" panose="020B0A04020102020204" charset="0"/>
                </a:rPr>
                <a:t>。</a:t>
              </a:r>
              <a:endParaRPr lang="zh-CN" altLang="en-US" sz="2000" b="1">
                <a:solidFill>
                  <a:schemeClr val="accent1"/>
                </a:solidFill>
                <a:latin typeface="Arial" panose="020B0604020202020204"/>
                <a:ea typeface="微软雅黑" panose="020B0503020204020204" charset="-122"/>
                <a:cs typeface="Arial Black" panose="020B0A04020102020204" charset="0"/>
              </a:endParaRPr>
            </a:p>
          </p:txBody>
        </p:sp>
        <p:sp>
          <p:nvSpPr>
            <p:cNvPr id="13" name="任意多边形 12"/>
            <p:cNvSpPr/>
            <p:nvPr>
              <p:custDataLst>
                <p:tags r:id="rId7"/>
              </p:custDataLst>
            </p:nvPr>
          </p:nvSpPr>
          <p:spPr>
            <a:xfrm>
              <a:off x="4788" y="7989"/>
              <a:ext cx="1269" cy="2014"/>
            </a:xfrm>
            <a:custGeom>
              <a:avLst/>
              <a:gdLst>
                <a:gd name="adj" fmla="val 5673"/>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968" h="1222">
                  <a:moveTo>
                    <a:pt x="24" y="0"/>
                  </a:moveTo>
                  <a:lnTo>
                    <a:pt x="388" y="0"/>
                  </a:lnTo>
                  <a:lnTo>
                    <a:pt x="381" y="21"/>
                  </a:lnTo>
                  <a:cubicBezTo>
                    <a:pt x="365" y="72"/>
                    <a:pt x="355" y="127"/>
                    <a:pt x="352" y="183"/>
                  </a:cubicBezTo>
                  <a:cubicBezTo>
                    <a:pt x="333" y="539"/>
                    <a:pt x="602" y="843"/>
                    <a:pt x="954" y="870"/>
                  </a:cubicBezTo>
                  <a:lnTo>
                    <a:pt x="968" y="871"/>
                  </a:lnTo>
                  <a:lnTo>
                    <a:pt x="968" y="1222"/>
                  </a:lnTo>
                  <a:lnTo>
                    <a:pt x="953" y="1222"/>
                  </a:lnTo>
                  <a:cubicBezTo>
                    <a:pt x="398" y="1193"/>
                    <a:pt x="-28" y="719"/>
                    <a:pt x="1" y="165"/>
                  </a:cubicBezTo>
                  <a:cubicBezTo>
                    <a:pt x="4" y="113"/>
                    <a:pt x="11" y="62"/>
                    <a:pt x="21" y="13"/>
                  </a:cubicBezTo>
                  <a:lnTo>
                    <a:pt x="24" y="0"/>
                  </a:lnTo>
                  <a:close/>
                </a:path>
              </a:pathLst>
            </a:custGeom>
            <a:gradFill>
              <a:gsLst>
                <a:gs pos="100000">
                  <a:schemeClr val="accent1"/>
                </a:gs>
                <a:gs pos="0">
                  <a:schemeClr val="accent1">
                    <a:alpha val="0"/>
                  </a:schemeClr>
                </a:gs>
              </a:gsLst>
              <a:path path="circle">
                <a:fillToRect l="100000" t="100000"/>
              </a:path>
              <a:tileRect r="-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grpSp>
      <p:grpSp>
        <p:nvGrpSpPr>
          <p:cNvPr id="14" name="组合 13"/>
          <p:cNvGrpSpPr/>
          <p:nvPr/>
        </p:nvGrpSpPr>
        <p:grpSpPr>
          <a:xfrm>
            <a:off x="8739505" y="1093470"/>
            <a:ext cx="3355340" cy="5231765"/>
            <a:chOff x="4788" y="1764"/>
            <a:chExt cx="4072" cy="8239"/>
          </a:xfrm>
        </p:grpSpPr>
        <p:sp>
          <p:nvSpPr>
            <p:cNvPr id="15" name="圆角矩形 14"/>
            <p:cNvSpPr/>
            <p:nvPr>
              <p:custDataLst>
                <p:tags r:id="rId8"/>
              </p:custDataLst>
            </p:nvPr>
          </p:nvSpPr>
          <p:spPr>
            <a:xfrm>
              <a:off x="4788" y="1764"/>
              <a:ext cx="4073" cy="8238"/>
            </a:xfrm>
            <a:prstGeom prst="roundRect">
              <a:avLst>
                <a:gd name="adj" fmla="val 4225"/>
              </a:avLst>
            </a:prstGeom>
            <a:pattFill prst="pct5">
              <a:fgClr>
                <a:schemeClr val="tx2">
                  <a:lumMod val="90000"/>
                </a:schemeClr>
              </a:fgClr>
              <a:bgClr>
                <a:schemeClr val="bg1"/>
              </a:bgClr>
            </a:pattFill>
            <a:ln>
              <a:noFill/>
            </a:ln>
            <a:effectLst>
              <a:outerShdw blurRad="127000" dist="38100" dir="6540000" algn="tr" rotWithShape="0">
                <a:schemeClr val="tx1">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custDataLst>
                <p:tags r:id="rId9"/>
              </p:custDataLst>
            </p:nvPr>
          </p:nvSpPr>
          <p:spPr>
            <a:xfrm>
              <a:off x="4956" y="2156"/>
              <a:ext cx="3182" cy="5363"/>
            </a:xfrm>
            <a:prstGeom prst="rect">
              <a:avLst/>
            </a:prstGeom>
            <a:noFill/>
          </p:spPr>
          <p:txBody>
            <a:bodyPr wrap="square" rtlCol="0">
              <a:noAutofit/>
            </a:bodyPr>
            <a:lstStyle/>
            <a:p>
              <a:endParaRPr lang="zh-CN" altLang="en-US" sz="4000" b="1">
                <a:solidFill>
                  <a:schemeClr val="accent1"/>
                </a:solidFill>
                <a:latin typeface="Arial" panose="020B0604020202020204"/>
                <a:ea typeface="微软雅黑" panose="020B0503020204020204" charset="-122"/>
                <a:cs typeface="Arial Black" panose="020B0A04020102020204" charset="0"/>
              </a:endParaRPr>
            </a:p>
            <a:p>
              <a:endParaRPr lang="en-US" altLang="zh-CN" sz="2800" b="1">
                <a:solidFill>
                  <a:schemeClr val="accent1"/>
                </a:solidFill>
                <a:latin typeface="Arial" panose="020B0604020202020204"/>
                <a:ea typeface="微软雅黑" panose="020B0503020204020204" charset="-122"/>
                <a:cs typeface="Arial Black" panose="020B0A04020102020204" charset="0"/>
              </a:endParaRPr>
            </a:p>
            <a:p>
              <a:r>
                <a:rPr lang="en-US" altLang="zh-CN" sz="2000" b="1">
                  <a:solidFill>
                    <a:schemeClr val="accent1"/>
                  </a:solidFill>
                  <a:latin typeface="Arial" panose="020B0604020202020204"/>
                  <a:ea typeface="微软雅黑" panose="020B0503020204020204" charset="-122"/>
                  <a:cs typeface="Arial Black" panose="020B0A04020102020204" charset="0"/>
                </a:rPr>
                <a:t>１. 认识常见斜楔夹紧机构;</a:t>
              </a:r>
              <a:endParaRPr lang="en-US" altLang="zh-CN" sz="2000" b="1">
                <a:solidFill>
                  <a:schemeClr val="accent1"/>
                </a:solidFill>
                <a:latin typeface="Arial" panose="020B0604020202020204"/>
                <a:ea typeface="微软雅黑" panose="020B0503020204020204" charset="-122"/>
                <a:cs typeface="Arial Black" panose="020B0A04020102020204" charset="0"/>
              </a:endParaRPr>
            </a:p>
            <a:p>
              <a:endParaRPr lang="en-US" altLang="zh-CN" sz="2000" b="1">
                <a:solidFill>
                  <a:schemeClr val="accent1"/>
                </a:solidFill>
                <a:latin typeface="Arial" panose="020B0604020202020204"/>
                <a:ea typeface="微软雅黑" panose="020B0503020204020204" charset="-122"/>
                <a:cs typeface="Arial Black" panose="020B0A04020102020204" charset="0"/>
              </a:endParaRPr>
            </a:p>
            <a:p>
              <a:r>
                <a:rPr lang="en-US" altLang="zh-CN" sz="2000" b="1">
                  <a:solidFill>
                    <a:schemeClr val="accent1"/>
                  </a:solidFill>
                  <a:latin typeface="Arial" panose="020B0604020202020204"/>
                  <a:ea typeface="微软雅黑" panose="020B0503020204020204" charset="-122"/>
                  <a:cs typeface="Arial Black" panose="020B0A04020102020204" charset="0"/>
                </a:rPr>
                <a:t>２. 培养创新设计能力</a:t>
              </a:r>
              <a:r>
                <a:rPr lang="zh-CN" altLang="en-US" sz="2000" b="1">
                  <a:solidFill>
                    <a:schemeClr val="accent1"/>
                  </a:solidFill>
                  <a:latin typeface="Arial" panose="020B0604020202020204"/>
                  <a:ea typeface="微软雅黑" panose="020B0503020204020204" charset="-122"/>
                  <a:cs typeface="Arial Black" panose="020B0A04020102020204" charset="0"/>
                </a:rPr>
                <a:t>。</a:t>
              </a:r>
              <a:endParaRPr lang="zh-CN" altLang="en-US" sz="2000" b="1">
                <a:solidFill>
                  <a:schemeClr val="accent1"/>
                </a:solidFill>
                <a:latin typeface="Arial" panose="020B0604020202020204"/>
                <a:ea typeface="微软雅黑" panose="020B0503020204020204" charset="-122"/>
                <a:cs typeface="Arial Black" panose="020B0A04020102020204" charset="0"/>
              </a:endParaRPr>
            </a:p>
          </p:txBody>
        </p:sp>
        <p:sp>
          <p:nvSpPr>
            <p:cNvPr id="19" name="任意多边形 18"/>
            <p:cNvSpPr/>
            <p:nvPr>
              <p:custDataLst>
                <p:tags r:id="rId10"/>
              </p:custDataLst>
            </p:nvPr>
          </p:nvSpPr>
          <p:spPr>
            <a:xfrm>
              <a:off x="4788" y="7989"/>
              <a:ext cx="1269" cy="2014"/>
            </a:xfrm>
            <a:custGeom>
              <a:avLst/>
              <a:gdLst>
                <a:gd name="adj" fmla="val 5673"/>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968" h="1222">
                  <a:moveTo>
                    <a:pt x="24" y="0"/>
                  </a:moveTo>
                  <a:lnTo>
                    <a:pt x="388" y="0"/>
                  </a:lnTo>
                  <a:lnTo>
                    <a:pt x="381" y="21"/>
                  </a:lnTo>
                  <a:cubicBezTo>
                    <a:pt x="365" y="72"/>
                    <a:pt x="355" y="127"/>
                    <a:pt x="352" y="183"/>
                  </a:cubicBezTo>
                  <a:cubicBezTo>
                    <a:pt x="333" y="539"/>
                    <a:pt x="602" y="843"/>
                    <a:pt x="954" y="870"/>
                  </a:cubicBezTo>
                  <a:lnTo>
                    <a:pt x="968" y="871"/>
                  </a:lnTo>
                  <a:lnTo>
                    <a:pt x="968" y="1222"/>
                  </a:lnTo>
                  <a:lnTo>
                    <a:pt x="953" y="1222"/>
                  </a:lnTo>
                  <a:cubicBezTo>
                    <a:pt x="398" y="1193"/>
                    <a:pt x="-28" y="719"/>
                    <a:pt x="1" y="165"/>
                  </a:cubicBezTo>
                  <a:cubicBezTo>
                    <a:pt x="4" y="113"/>
                    <a:pt x="11" y="62"/>
                    <a:pt x="21" y="13"/>
                  </a:cubicBezTo>
                  <a:lnTo>
                    <a:pt x="24" y="0"/>
                  </a:lnTo>
                  <a:close/>
                </a:path>
              </a:pathLst>
            </a:custGeom>
            <a:gradFill>
              <a:gsLst>
                <a:gs pos="100000">
                  <a:schemeClr val="accent1"/>
                </a:gs>
                <a:gs pos="0">
                  <a:schemeClr val="accent1">
                    <a:alpha val="0"/>
                  </a:schemeClr>
                </a:gs>
              </a:gsLst>
              <a:path path="circle">
                <a:fillToRect l="100000" t="100000"/>
              </a:path>
              <a:tileRect r="-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2" name="圆角矩形 1"/>
          <p:cNvSpPr/>
          <p:nvPr/>
        </p:nvSpPr>
        <p:spPr>
          <a:xfrm>
            <a:off x="2068830" y="838200"/>
            <a:ext cx="2929255" cy="685165"/>
          </a:xfrm>
          <a:prstGeom prst="roundRect">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2400" b="1">
                <a:solidFill>
                  <a:schemeClr val="tx1"/>
                </a:solidFill>
                <a:latin typeface="Arial" panose="020B0604020202020204"/>
                <a:ea typeface="微软雅黑" panose="020B0503020204020204" charset="-122"/>
                <a:cs typeface="Arial Black" panose="020B0A04020102020204" charset="0"/>
                <a:sym typeface="+mn-ea"/>
              </a:rPr>
              <a:t>知识目标</a:t>
            </a:r>
            <a:endParaRPr lang="zh-CN" altLang="en-US" sz="2400" b="1">
              <a:solidFill>
                <a:schemeClr val="tx1"/>
              </a:solidFill>
              <a:latin typeface="Arial" panose="020B0604020202020204"/>
              <a:ea typeface="微软雅黑" panose="020B0503020204020204" charset="-122"/>
              <a:cs typeface="Arial Black" panose="020B0A04020102020204" charset="0"/>
              <a:sym typeface="+mn-ea"/>
            </a:endParaRPr>
          </a:p>
        </p:txBody>
      </p:sp>
      <p:sp>
        <p:nvSpPr>
          <p:cNvPr id="3" name="文本框 2"/>
          <p:cNvSpPr txBox="1"/>
          <p:nvPr/>
        </p:nvSpPr>
        <p:spPr>
          <a:xfrm>
            <a:off x="2149475" y="2406015"/>
            <a:ext cx="2766695" cy="1938020"/>
          </a:xfrm>
          <a:prstGeom prst="rect">
            <a:avLst/>
          </a:prstGeom>
          <a:noFill/>
        </p:spPr>
        <p:txBody>
          <a:bodyPr wrap="square" rtlCol="0">
            <a:spAutoFit/>
          </a:bodyPr>
          <a:p>
            <a:r>
              <a:rPr lang="en-US" altLang="zh-CN" sz="2000" b="1">
                <a:solidFill>
                  <a:schemeClr val="accent1"/>
                </a:solidFill>
                <a:latin typeface="Arial" panose="020B0604020202020204"/>
                <a:ea typeface="微软雅黑" panose="020B0503020204020204" charset="-122"/>
                <a:cs typeface="Arial Black" panose="020B0A04020102020204" charset="0"/>
                <a:sym typeface="+mn-ea"/>
              </a:rPr>
              <a:t>１.了解常见斜楔夹紧机构的工作原理;</a:t>
            </a:r>
            <a:endParaRPr lang="en-US" altLang="zh-CN" sz="2000" b="1">
              <a:solidFill>
                <a:schemeClr val="accent1"/>
              </a:solidFill>
              <a:latin typeface="Arial" panose="020B0604020202020204"/>
              <a:ea typeface="微软雅黑" panose="020B0503020204020204" charset="-122"/>
              <a:cs typeface="Arial Black" panose="020B0A04020102020204" charset="0"/>
              <a:sym typeface="+mn-ea"/>
            </a:endParaRPr>
          </a:p>
          <a:p>
            <a:endParaRPr lang="en-US" altLang="zh-CN" sz="2000" b="1">
              <a:solidFill>
                <a:schemeClr val="accent1"/>
              </a:solidFill>
              <a:latin typeface="Arial" panose="020B0604020202020204"/>
              <a:ea typeface="微软雅黑" panose="020B0503020204020204" charset="-122"/>
              <a:cs typeface="Arial Black" panose="020B0A04020102020204" charset="0"/>
              <a:sym typeface="+mn-ea"/>
            </a:endParaRPr>
          </a:p>
          <a:p>
            <a:r>
              <a:rPr lang="en-US" altLang="zh-CN" sz="2000" b="1">
                <a:solidFill>
                  <a:schemeClr val="accent1"/>
                </a:solidFill>
                <a:latin typeface="Arial" panose="020B0604020202020204"/>
                <a:ea typeface="微软雅黑" panose="020B0503020204020204" charset="-122"/>
                <a:cs typeface="Arial Black" panose="020B0A04020102020204" charset="0"/>
                <a:sym typeface="+mn-ea"/>
              </a:rPr>
              <a:t>２. 理解各种斜楔夹紧机构特点</a:t>
            </a:r>
            <a:r>
              <a:rPr lang="zh-CN" altLang="en-US" sz="2000" b="1">
                <a:solidFill>
                  <a:schemeClr val="accent1"/>
                </a:solidFill>
                <a:latin typeface="Arial" panose="020B0604020202020204"/>
                <a:ea typeface="微软雅黑" panose="020B0503020204020204" charset="-122"/>
                <a:cs typeface="Arial Black" panose="020B0A04020102020204" charset="0"/>
                <a:sym typeface="+mn-ea"/>
              </a:rPr>
              <a:t>。</a:t>
            </a:r>
            <a:endParaRPr lang="en-US" altLang="zh-CN" sz="2000" b="1">
              <a:solidFill>
                <a:schemeClr val="accent1"/>
              </a:solidFill>
              <a:latin typeface="Arial" panose="020B0604020202020204"/>
              <a:ea typeface="微软雅黑" panose="020B0503020204020204" charset="-122"/>
              <a:cs typeface="Arial Black" panose="020B0A04020102020204" charset="0"/>
              <a:sym typeface="+mn-ea"/>
            </a:endParaRPr>
          </a:p>
          <a:p>
            <a:endParaRPr lang="zh-CN" altLang="en-US" sz="2000" b="1">
              <a:solidFill>
                <a:schemeClr val="accent1"/>
              </a:solidFill>
              <a:latin typeface="Arial" panose="020B0604020202020204"/>
              <a:ea typeface="微软雅黑" panose="020B0503020204020204" charset="-122"/>
              <a:cs typeface="Arial Black" panose="020B0A04020102020204" charset="0"/>
            </a:endParaRPr>
          </a:p>
        </p:txBody>
      </p:sp>
      <p:sp>
        <p:nvSpPr>
          <p:cNvPr id="4" name="圆角矩形 3"/>
          <p:cNvSpPr/>
          <p:nvPr>
            <p:custDataLst>
              <p:tags r:id="rId11"/>
            </p:custDataLst>
          </p:nvPr>
        </p:nvSpPr>
        <p:spPr>
          <a:xfrm>
            <a:off x="5474335" y="838835"/>
            <a:ext cx="2929255" cy="685165"/>
          </a:xfrm>
          <a:prstGeom prst="roundRect">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2400" b="1">
                <a:solidFill>
                  <a:schemeClr val="tx1"/>
                </a:solidFill>
                <a:latin typeface="Arial" panose="020B0604020202020204"/>
                <a:ea typeface="微软雅黑" panose="020B0503020204020204" charset="-122"/>
                <a:cs typeface="Arial Black" panose="020B0A04020102020204" charset="0"/>
                <a:sym typeface="+mn-ea"/>
              </a:rPr>
              <a:t>技能目标</a:t>
            </a:r>
            <a:endParaRPr lang="zh-CN" altLang="en-US" sz="2400" b="1">
              <a:solidFill>
                <a:schemeClr val="tx1"/>
              </a:solidFill>
              <a:latin typeface="Arial" panose="020B0604020202020204"/>
              <a:ea typeface="微软雅黑" panose="020B0503020204020204" charset="-122"/>
              <a:cs typeface="Arial Black" panose="020B0A04020102020204" charset="0"/>
              <a:sym typeface="+mn-ea"/>
            </a:endParaRPr>
          </a:p>
        </p:txBody>
      </p:sp>
      <p:sp>
        <p:nvSpPr>
          <p:cNvPr id="5" name="圆角矩形 4"/>
          <p:cNvSpPr/>
          <p:nvPr>
            <p:custDataLst>
              <p:tags r:id="rId12"/>
            </p:custDataLst>
          </p:nvPr>
        </p:nvSpPr>
        <p:spPr>
          <a:xfrm>
            <a:off x="8977630" y="870585"/>
            <a:ext cx="2929255" cy="685165"/>
          </a:xfrm>
          <a:prstGeom prst="roundRect">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2400" b="1">
                <a:solidFill>
                  <a:schemeClr val="tx1"/>
                </a:solidFill>
                <a:latin typeface="Arial" panose="020B0604020202020204"/>
                <a:ea typeface="微软雅黑" panose="020B0503020204020204" charset="-122"/>
                <a:cs typeface="Arial Black" panose="020B0A04020102020204" charset="0"/>
                <a:sym typeface="+mn-ea"/>
              </a:rPr>
              <a:t>素养目标</a:t>
            </a:r>
            <a:endParaRPr lang="zh-CN" altLang="en-US" sz="2400" b="1">
              <a:solidFill>
                <a:schemeClr val="tx1"/>
              </a:solidFill>
              <a:latin typeface="Arial" panose="020B0604020202020204"/>
              <a:ea typeface="微软雅黑" panose="020B0503020204020204" charset="-122"/>
              <a:cs typeface="Arial Black" panose="020B0A04020102020204" charset="0"/>
              <a:sym typeface="+mn-ea"/>
            </a:endParaRPr>
          </a:p>
        </p:txBody>
      </p:sp>
    </p:spTree>
    <p:custDataLst>
      <p:tags r:id="rId13"/>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同心圆 13"/>
          <p:cNvSpPr/>
          <p:nvPr>
            <p:custDataLst>
              <p:tags r:id="rId1"/>
            </p:custDataLst>
          </p:nvPr>
        </p:nvSpPr>
        <p:spPr>
          <a:xfrm rot="19440000" flipH="1">
            <a:off x="11440795" y="3066825"/>
            <a:ext cx="337185" cy="337185"/>
          </a:xfrm>
          <a:prstGeom prst="donut">
            <a:avLst>
              <a:gd name="adj" fmla="val 27083"/>
            </a:avLst>
          </a:pr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solidFill>
            </a:endParaRPr>
          </a:p>
        </p:txBody>
      </p:sp>
      <p:sp>
        <p:nvSpPr>
          <p:cNvPr id="86" name="同心圆 85"/>
          <p:cNvSpPr/>
          <p:nvPr>
            <p:custDataLst>
              <p:tags r:id="rId2"/>
            </p:custDataLst>
          </p:nvPr>
        </p:nvSpPr>
        <p:spPr>
          <a:xfrm rot="19440000" flipH="1">
            <a:off x="7905115" y="3066825"/>
            <a:ext cx="337185" cy="337185"/>
          </a:xfrm>
          <a:prstGeom prst="donut">
            <a:avLst>
              <a:gd name="adj" fmla="val 27083"/>
            </a:avLst>
          </a:pr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solidFill>
            </a:endParaRPr>
          </a:p>
        </p:txBody>
      </p:sp>
      <p:sp>
        <p:nvSpPr>
          <p:cNvPr id="87" name="同心圆 86"/>
          <p:cNvSpPr/>
          <p:nvPr>
            <p:custDataLst>
              <p:tags r:id="rId3"/>
            </p:custDataLst>
          </p:nvPr>
        </p:nvSpPr>
        <p:spPr>
          <a:xfrm rot="19440000" flipH="1">
            <a:off x="4328795" y="3066825"/>
            <a:ext cx="337185" cy="337185"/>
          </a:xfrm>
          <a:prstGeom prst="donut">
            <a:avLst>
              <a:gd name="adj" fmla="val 27083"/>
            </a:avLst>
          </a:pr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solidFill>
            </a:endParaRPr>
          </a:p>
        </p:txBody>
      </p:sp>
      <p:sp>
        <p:nvSpPr>
          <p:cNvPr id="10" name="圆角矩形 9"/>
          <p:cNvSpPr/>
          <p:nvPr>
            <p:custDataLst>
              <p:tags r:id="rId4"/>
            </p:custDataLst>
          </p:nvPr>
        </p:nvSpPr>
        <p:spPr>
          <a:xfrm>
            <a:off x="1397000" y="3226845"/>
            <a:ext cx="3120390" cy="1320800"/>
          </a:xfrm>
          <a:prstGeom prst="roundRect">
            <a:avLst>
              <a:gd name="adj" fmla="val 4398"/>
            </a:avLst>
          </a:prstGeom>
          <a:solidFill>
            <a:schemeClr val="bg1"/>
          </a:solidFill>
          <a:ln>
            <a:noFill/>
          </a:ln>
          <a:effectLst>
            <a:outerShdw blurRad="165100" dist="38100" dir="2760000" algn="l" rotWithShape="0">
              <a:schemeClr val="accent1">
                <a:lumMod val="50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custDataLst>
              <p:tags r:id="rId5"/>
            </p:custDataLst>
          </p:nvPr>
        </p:nvSpPr>
        <p:spPr>
          <a:xfrm>
            <a:off x="1938655" y="3355115"/>
            <a:ext cx="594360" cy="419100"/>
          </a:xfrm>
          <a:prstGeom prst="rect">
            <a:avLst/>
          </a:prstGeom>
          <a:noFill/>
        </p:spPr>
        <p:txBody>
          <a:bodyPr wrap="square" rtlCol="0">
            <a:normAutofit fontScale="85000" lnSpcReduction="20000"/>
          </a:bodyPr>
          <a:lstStyle/>
          <a:p>
            <a:r>
              <a:rPr lang="en-US" sz="2800" b="1" dirty="0">
                <a:solidFill>
                  <a:schemeClr val="accent1"/>
                </a:solidFill>
                <a:latin typeface="Arial" panose="020B0604020202020204" pitchFamily="34" charset="0"/>
                <a:ea typeface="微软雅黑" panose="020B0503020204020204" charset="-122"/>
                <a:cs typeface="Bahnschrift" panose="020B0502040204020203" charset="0"/>
              </a:rPr>
              <a:t>01</a:t>
            </a:r>
            <a:endParaRPr lang="en-US" sz="2800" b="1" dirty="0">
              <a:solidFill>
                <a:schemeClr val="accent1"/>
              </a:solidFill>
              <a:latin typeface="Arial" panose="020B0604020202020204" pitchFamily="34" charset="0"/>
              <a:ea typeface="微软雅黑" panose="020B0503020204020204" charset="-122"/>
              <a:cs typeface="Bahnschrift" panose="020B0502040204020203" charset="0"/>
            </a:endParaRPr>
          </a:p>
        </p:txBody>
      </p:sp>
      <p:sp>
        <p:nvSpPr>
          <p:cNvPr id="15" name="圆角矩形 14"/>
          <p:cNvSpPr/>
          <p:nvPr>
            <p:custDataLst>
              <p:tags r:id="rId6"/>
            </p:custDataLst>
          </p:nvPr>
        </p:nvSpPr>
        <p:spPr>
          <a:xfrm>
            <a:off x="1397000" y="3226845"/>
            <a:ext cx="353695" cy="1320800"/>
          </a:xfrm>
          <a:prstGeom prst="roundRect">
            <a:avLst>
              <a:gd name="adj" fmla="val 4398"/>
            </a:avLst>
          </a:prstGeom>
          <a:pattFill prst="wdDnDiag">
            <a:fgClr>
              <a:schemeClr val="accent1">
                <a:lumMod val="75000"/>
              </a:schemeClr>
            </a:fgClr>
            <a:bgClr>
              <a:schemeClr val="accent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 name="文本框 15"/>
          <p:cNvSpPr txBox="1"/>
          <p:nvPr>
            <p:custDataLst>
              <p:tags r:id="rId7"/>
            </p:custDataLst>
          </p:nvPr>
        </p:nvSpPr>
        <p:spPr>
          <a:xfrm>
            <a:off x="1938655" y="3869465"/>
            <a:ext cx="2508885" cy="607060"/>
          </a:xfrm>
          <a:prstGeom prst="rect">
            <a:avLst/>
          </a:prstGeom>
          <a:noFill/>
          <a:effectLst/>
        </p:spPr>
        <p:txBody>
          <a:bodyPr wrap="square" rtlCol="0"/>
          <a:lstStyle/>
          <a:p>
            <a:pPr algn="l"/>
            <a:r>
              <a:rPr lang="zh-CN" altLang="en-US" b="1">
                <a:solidFill>
                  <a:schemeClr val="tx1"/>
                </a:solidFill>
                <a:latin typeface="Arial" panose="020B0604020202020204" pitchFamily="34" charset="0"/>
                <a:ea typeface="微软雅黑" panose="020B0503020204020204" charset="-122"/>
              </a:rPr>
              <a:t>夹紧装置的组成和基本要求</a:t>
            </a:r>
            <a:endParaRPr lang="zh-CN" altLang="en-US" b="1">
              <a:solidFill>
                <a:schemeClr val="tx1"/>
              </a:solidFill>
              <a:latin typeface="Arial" panose="020B0604020202020204" pitchFamily="34" charset="0"/>
              <a:ea typeface="微软雅黑" panose="020B0503020204020204" charset="-122"/>
            </a:endParaRPr>
          </a:p>
        </p:txBody>
      </p:sp>
      <p:sp>
        <p:nvSpPr>
          <p:cNvPr id="23" name="圆角矩形 22"/>
          <p:cNvSpPr/>
          <p:nvPr>
            <p:custDataLst>
              <p:tags r:id="rId8"/>
            </p:custDataLst>
          </p:nvPr>
        </p:nvSpPr>
        <p:spPr>
          <a:xfrm>
            <a:off x="4953000" y="3226845"/>
            <a:ext cx="3120390" cy="1320800"/>
          </a:xfrm>
          <a:prstGeom prst="roundRect">
            <a:avLst>
              <a:gd name="adj" fmla="val 4398"/>
            </a:avLst>
          </a:prstGeom>
          <a:solidFill>
            <a:schemeClr val="bg1"/>
          </a:solidFill>
          <a:ln>
            <a:noFill/>
          </a:ln>
          <a:effectLst>
            <a:outerShdw blurRad="165100" dist="38100" dir="2760000" algn="l" rotWithShape="0">
              <a:schemeClr val="accent1">
                <a:lumMod val="50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custDataLst>
              <p:tags r:id="rId9"/>
            </p:custDataLst>
          </p:nvPr>
        </p:nvSpPr>
        <p:spPr>
          <a:xfrm>
            <a:off x="5494655" y="3355115"/>
            <a:ext cx="594360" cy="419100"/>
          </a:xfrm>
          <a:prstGeom prst="rect">
            <a:avLst/>
          </a:prstGeom>
          <a:noFill/>
        </p:spPr>
        <p:txBody>
          <a:bodyPr wrap="square" rtlCol="0">
            <a:normAutofit fontScale="85000" lnSpcReduction="20000"/>
          </a:bodyPr>
          <a:lstStyle/>
          <a:p>
            <a:r>
              <a:rPr lang="en-US" sz="2800" b="1">
                <a:solidFill>
                  <a:schemeClr val="accent1"/>
                </a:solidFill>
                <a:latin typeface="Arial" panose="020B0604020202020204" pitchFamily="34" charset="0"/>
                <a:ea typeface="微软雅黑" panose="020B0503020204020204" charset="-122"/>
                <a:cs typeface="Bahnschrift" panose="020B0502040204020203" charset="0"/>
              </a:rPr>
              <a:t>02</a:t>
            </a:r>
            <a:endParaRPr lang="en-US" sz="2800" b="1">
              <a:solidFill>
                <a:schemeClr val="accent1"/>
              </a:solidFill>
              <a:latin typeface="Arial" panose="020B0604020202020204" pitchFamily="34" charset="0"/>
              <a:ea typeface="微软雅黑" panose="020B0503020204020204" charset="-122"/>
              <a:cs typeface="Bahnschrift" panose="020B0502040204020203" charset="0"/>
            </a:endParaRPr>
          </a:p>
        </p:txBody>
      </p:sp>
      <p:sp>
        <p:nvSpPr>
          <p:cNvPr id="26" name="圆角矩形 25"/>
          <p:cNvSpPr/>
          <p:nvPr>
            <p:custDataLst>
              <p:tags r:id="rId10"/>
            </p:custDataLst>
          </p:nvPr>
        </p:nvSpPr>
        <p:spPr>
          <a:xfrm>
            <a:off x="4953000" y="3226845"/>
            <a:ext cx="353695" cy="1320800"/>
          </a:xfrm>
          <a:prstGeom prst="roundRect">
            <a:avLst>
              <a:gd name="adj" fmla="val 4398"/>
            </a:avLst>
          </a:prstGeom>
          <a:pattFill prst="wdDnDiag">
            <a:fgClr>
              <a:schemeClr val="accent1">
                <a:lumMod val="75000"/>
              </a:schemeClr>
            </a:fgClr>
            <a:bgClr>
              <a:schemeClr val="accent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custDataLst>
              <p:tags r:id="rId11"/>
            </p:custDataLst>
          </p:nvPr>
        </p:nvSpPr>
        <p:spPr>
          <a:xfrm>
            <a:off x="5494655" y="3869465"/>
            <a:ext cx="2508885" cy="607060"/>
          </a:xfrm>
          <a:prstGeom prst="rect">
            <a:avLst/>
          </a:prstGeom>
          <a:noFill/>
          <a:effectLst/>
        </p:spPr>
        <p:txBody>
          <a:bodyPr wrap="square" rtlCol="0">
            <a:normAutofit fontScale="90000"/>
          </a:bodyPr>
          <a:lstStyle/>
          <a:p>
            <a:pPr algn="l"/>
            <a:r>
              <a:rPr lang="zh-CN" altLang="en-US" sz="2400" b="1">
                <a:solidFill>
                  <a:schemeClr val="tx1"/>
                </a:solidFill>
                <a:latin typeface="Arial" panose="020B0604020202020204" pitchFamily="34" charset="0"/>
                <a:ea typeface="微软雅黑" panose="020B0503020204020204" charset="-122"/>
              </a:rPr>
              <a:t>斜楔夹紧机构分类</a:t>
            </a:r>
            <a:endParaRPr lang="zh-CN" altLang="en-US" sz="2400" b="1">
              <a:solidFill>
                <a:schemeClr val="tx1"/>
              </a:solidFill>
              <a:latin typeface="Arial" panose="020B0604020202020204" pitchFamily="34" charset="0"/>
              <a:ea typeface="微软雅黑" panose="020B0503020204020204" charset="-122"/>
            </a:endParaRPr>
          </a:p>
        </p:txBody>
      </p:sp>
      <p:sp>
        <p:nvSpPr>
          <p:cNvPr id="35" name="圆角矩形 34"/>
          <p:cNvSpPr/>
          <p:nvPr>
            <p:custDataLst>
              <p:tags r:id="rId12"/>
            </p:custDataLst>
          </p:nvPr>
        </p:nvSpPr>
        <p:spPr>
          <a:xfrm>
            <a:off x="8509000" y="3226845"/>
            <a:ext cx="3120390" cy="1320800"/>
          </a:xfrm>
          <a:prstGeom prst="roundRect">
            <a:avLst>
              <a:gd name="adj" fmla="val 4398"/>
            </a:avLst>
          </a:prstGeom>
          <a:solidFill>
            <a:schemeClr val="bg1"/>
          </a:solidFill>
          <a:ln>
            <a:noFill/>
          </a:ln>
          <a:effectLst>
            <a:outerShdw blurRad="165100" dist="38100" dir="2760000" algn="l" rotWithShape="0">
              <a:schemeClr val="accent1">
                <a:lumMod val="50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p:cNvSpPr txBox="1"/>
          <p:nvPr>
            <p:custDataLst>
              <p:tags r:id="rId13"/>
            </p:custDataLst>
          </p:nvPr>
        </p:nvSpPr>
        <p:spPr>
          <a:xfrm>
            <a:off x="9050655" y="3355115"/>
            <a:ext cx="594360" cy="419100"/>
          </a:xfrm>
          <a:prstGeom prst="rect">
            <a:avLst/>
          </a:prstGeom>
          <a:noFill/>
        </p:spPr>
        <p:txBody>
          <a:bodyPr wrap="square" rtlCol="0">
            <a:normAutofit fontScale="85000" lnSpcReduction="20000"/>
          </a:bodyPr>
          <a:lstStyle/>
          <a:p>
            <a:r>
              <a:rPr lang="en-US" sz="2800" b="1">
                <a:solidFill>
                  <a:schemeClr val="accent1"/>
                </a:solidFill>
                <a:latin typeface="Arial" panose="020B0604020202020204" pitchFamily="34" charset="0"/>
                <a:ea typeface="微软雅黑" panose="020B0503020204020204" charset="-122"/>
                <a:cs typeface="Bahnschrift" panose="020B0502040204020203" charset="0"/>
              </a:rPr>
              <a:t>03</a:t>
            </a:r>
            <a:endParaRPr lang="en-US" sz="2800" b="1">
              <a:solidFill>
                <a:schemeClr val="accent1"/>
              </a:solidFill>
              <a:latin typeface="Arial" panose="020B0604020202020204" pitchFamily="34" charset="0"/>
              <a:ea typeface="微软雅黑" panose="020B0503020204020204" charset="-122"/>
              <a:cs typeface="Bahnschrift" panose="020B0502040204020203" charset="0"/>
            </a:endParaRPr>
          </a:p>
        </p:txBody>
      </p:sp>
      <p:sp>
        <p:nvSpPr>
          <p:cNvPr id="40" name="圆角矩形 39"/>
          <p:cNvSpPr/>
          <p:nvPr>
            <p:custDataLst>
              <p:tags r:id="rId14"/>
            </p:custDataLst>
          </p:nvPr>
        </p:nvSpPr>
        <p:spPr>
          <a:xfrm>
            <a:off x="8509000" y="3226845"/>
            <a:ext cx="353695" cy="1320800"/>
          </a:xfrm>
          <a:prstGeom prst="roundRect">
            <a:avLst>
              <a:gd name="adj" fmla="val 4398"/>
            </a:avLst>
          </a:prstGeom>
          <a:pattFill prst="wdDnDiag">
            <a:fgClr>
              <a:schemeClr val="accent1">
                <a:lumMod val="75000"/>
              </a:schemeClr>
            </a:fgClr>
            <a:bgClr>
              <a:schemeClr val="accent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custDataLst>
              <p:tags r:id="rId15"/>
            </p:custDataLst>
          </p:nvPr>
        </p:nvSpPr>
        <p:spPr>
          <a:xfrm>
            <a:off x="9050655" y="3869465"/>
            <a:ext cx="2508885" cy="607060"/>
          </a:xfrm>
          <a:prstGeom prst="rect">
            <a:avLst/>
          </a:prstGeom>
          <a:noFill/>
          <a:effectLst/>
        </p:spPr>
        <p:txBody>
          <a:bodyPr wrap="square" rtlCol="0">
            <a:normAutofit fontScale="80000"/>
          </a:bodyPr>
          <a:lstStyle/>
          <a:p>
            <a:pPr algn="l"/>
            <a:r>
              <a:rPr lang="zh-CN" altLang="en-US" sz="2400" b="1">
                <a:solidFill>
                  <a:schemeClr val="tx1"/>
                </a:solidFill>
                <a:latin typeface="Arial" panose="020B0604020202020204" pitchFamily="34" charset="0"/>
                <a:ea typeface="微软雅黑" panose="020B0503020204020204" charset="-122"/>
              </a:rPr>
              <a:t>斜楔夹紧力相关计算</a:t>
            </a:r>
            <a:endParaRPr lang="zh-CN" altLang="en-US" sz="2400" b="1">
              <a:solidFill>
                <a:schemeClr val="tx1"/>
              </a:solidFill>
              <a:latin typeface="Arial" panose="020B0604020202020204" pitchFamily="34" charset="0"/>
              <a:ea typeface="微软雅黑" panose="020B0503020204020204" charset="-122"/>
            </a:endParaRPr>
          </a:p>
        </p:txBody>
      </p:sp>
      <p:sp>
        <p:nvSpPr>
          <p:cNvPr id="77" name="文本框 76"/>
          <p:cNvSpPr txBox="1"/>
          <p:nvPr>
            <p:custDataLst>
              <p:tags r:id="rId16"/>
            </p:custDataLst>
          </p:nvPr>
        </p:nvSpPr>
        <p:spPr>
          <a:xfrm>
            <a:off x="1290320" y="998855"/>
            <a:ext cx="1874520" cy="962660"/>
          </a:xfrm>
          <a:prstGeom prst="rect">
            <a:avLst/>
          </a:prstGeom>
          <a:noFill/>
        </p:spPr>
        <p:txBody>
          <a:bodyPr wrap="square" rtlCol="0" anchor="t" anchorCtr="0">
            <a:normAutofit fontScale="90000"/>
          </a:bodyPr>
          <a:lstStyle/>
          <a:p>
            <a:pPr algn="dist">
              <a:lnSpc>
                <a:spcPct val="100000"/>
              </a:lnSpc>
              <a:spcBef>
                <a:spcPts val="0"/>
              </a:spcBef>
              <a:spcAft>
                <a:spcPts val="0"/>
              </a:spcAft>
            </a:pPr>
            <a:r>
              <a:rPr lang="zh-CN" altLang="en-US" sz="6000" b="1" dirty="0">
                <a:gradFill>
                  <a:gsLst>
                    <a:gs pos="100000">
                      <a:schemeClr val="accent1">
                        <a:lumMod val="75000"/>
                      </a:schemeClr>
                    </a:gs>
                    <a:gs pos="4000">
                      <a:schemeClr val="accent1">
                        <a:lumMod val="60000"/>
                        <a:lumOff val="40000"/>
                      </a:schemeClr>
                    </a:gs>
                    <a:gs pos="33000">
                      <a:schemeClr val="accent1"/>
                    </a:gs>
                  </a:gsLst>
                  <a:lin ang="2700000" scaled="0"/>
                  <a:tileRect/>
                </a:gradFill>
                <a:latin typeface="Arial" panose="020B0604020202020204" pitchFamily="34" charset="0"/>
                <a:ea typeface="微软雅黑" panose="020B0503020204020204" charset="-122"/>
              </a:rPr>
              <a:t>目 录</a:t>
            </a:r>
            <a:endParaRPr lang="zh-CN" altLang="en-US" sz="6000" b="1" dirty="0">
              <a:gradFill>
                <a:gsLst>
                  <a:gs pos="100000">
                    <a:schemeClr val="accent1">
                      <a:lumMod val="75000"/>
                    </a:schemeClr>
                  </a:gs>
                  <a:gs pos="4000">
                    <a:schemeClr val="accent1">
                      <a:lumMod val="60000"/>
                      <a:lumOff val="40000"/>
                    </a:schemeClr>
                  </a:gs>
                  <a:gs pos="33000">
                    <a:schemeClr val="accent1"/>
                  </a:gs>
                </a:gsLst>
                <a:lin ang="2700000" scaled="0"/>
                <a:tileRect/>
              </a:gradFill>
              <a:latin typeface="Arial" panose="020B0604020202020204" pitchFamily="34" charset="0"/>
              <a:ea typeface="微软雅黑" panose="020B0503020204020204" charset="-122"/>
            </a:endParaRPr>
          </a:p>
        </p:txBody>
      </p:sp>
    </p:spTree>
    <p:custDataLst>
      <p:tags r:id="rId17"/>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79314" y="3062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1</a:t>
            </a:r>
            <a:r>
              <a:rPr lang="en-US" altLang="zh-CN">
                <a:latin typeface="Arial" panose="020B0604020202020204" pitchFamily="34" charset="0"/>
                <a:ea typeface="微软雅黑" panose="020B0503020204020204" charset="-122"/>
                <a:sym typeface="+mn-ea"/>
              </a:rPr>
              <a:t>.</a:t>
            </a:r>
            <a:r>
              <a:rPr lang="zh-CN" altLang="en-US">
                <a:latin typeface="Arial" panose="020B0604020202020204" pitchFamily="34" charset="0"/>
                <a:ea typeface="微软雅黑" panose="020B0503020204020204" charset="-122"/>
                <a:sym typeface="+mn-ea"/>
              </a:rPr>
              <a:t> 夹紧装置的组成和基本要求</a:t>
            </a:r>
            <a:endParaRPr lang="zh-CN" altLang="en-US">
              <a:latin typeface="Arial" panose="020B0604020202020204" pitchFamily="34" charset="0"/>
              <a:ea typeface="微软雅黑" panose="020B0503020204020204" charset="-122"/>
              <a:sym typeface="+mn-ea"/>
            </a:endParaRPr>
          </a:p>
        </p:txBody>
      </p:sp>
      <p:sp>
        <p:nvSpPr>
          <p:cNvPr id="4" name="文本框 3"/>
          <p:cNvSpPr txBox="1"/>
          <p:nvPr/>
        </p:nvSpPr>
        <p:spPr>
          <a:xfrm>
            <a:off x="1060450" y="1631950"/>
            <a:ext cx="10057765" cy="645160"/>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lang="en-US" altLang="zh-CN" sz="2400"/>
              <a:t>   </a:t>
            </a:r>
            <a:endParaRPr lang="en-US" altLang="zh-CN" sz="2400"/>
          </a:p>
        </p:txBody>
      </p:sp>
      <p:sp>
        <p:nvSpPr>
          <p:cNvPr id="2" name="文本框 1"/>
          <p:cNvSpPr txBox="1"/>
          <p:nvPr/>
        </p:nvSpPr>
        <p:spPr>
          <a:xfrm>
            <a:off x="676910" y="978535"/>
            <a:ext cx="10781030" cy="2919095"/>
          </a:xfrm>
          <a:prstGeom prst="rect">
            <a:avLst/>
          </a:prstGeom>
          <a:noFill/>
        </p:spPr>
        <p:txBody>
          <a:bodyPr wrap="square" rtlCol="0" anchor="t">
            <a:no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t>(１) 夹紧装置的组成. </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t>在机械加工过程中, 为保持工件定位时所确定的正确加工位置, 防止工件在切削力、 惯性力、 离心力及重力等作用下发生位移和振动, 完全由一类夹具元件完成往往是不可能的, 一般地, 机床夹具都应有由夹紧元件和紧固元件组成的夹紧装置, 才可以将工件夹紧.。</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t>夹紧装置分为手动夹紧和机动夹紧两类。 根据结构特点和功用, 典型夹紧装置由三部分组成, 即力源装置、 中间传力机构和夹紧元件。.</a:t>
            </a:r>
            <a:endParaRPr lang="zh-CN" altLang="en-US" sz="2400"/>
          </a:p>
        </p:txBody>
      </p:sp>
    </p:spTree>
    <p:custDataLst>
      <p:tags r:id="rId2"/>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79314" y="3062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tLang="zh-CN">
                <a:latin typeface="Arial" panose="020B0604020202020204" pitchFamily="34" charset="0"/>
                <a:ea typeface="微软雅黑" panose="020B0503020204020204" charset="-122"/>
                <a:sym typeface="+mn-ea"/>
              </a:rPr>
              <a:t>1.</a:t>
            </a:r>
            <a:r>
              <a:rPr lang="zh-CN" altLang="en-US">
                <a:latin typeface="Arial" panose="020B0604020202020204" pitchFamily="34" charset="0"/>
                <a:ea typeface="微软雅黑" panose="020B0503020204020204" charset="-122"/>
                <a:sym typeface="+mn-ea"/>
              </a:rPr>
              <a:t> 夹紧装置的组成和基本要求</a:t>
            </a:r>
            <a:endParaRPr lang="zh-CN" altLang="en-US">
              <a:latin typeface="Arial" panose="020B0604020202020204" pitchFamily="34" charset="0"/>
              <a:ea typeface="微软雅黑" panose="020B0503020204020204" charset="-122"/>
              <a:sym typeface="+mn-ea"/>
            </a:endParaRPr>
          </a:p>
        </p:txBody>
      </p:sp>
      <p:sp>
        <p:nvSpPr>
          <p:cNvPr id="4" name="文本框 3"/>
          <p:cNvSpPr txBox="1"/>
          <p:nvPr/>
        </p:nvSpPr>
        <p:spPr>
          <a:xfrm>
            <a:off x="1060450" y="1631950"/>
            <a:ext cx="10057765" cy="645160"/>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lang="en-US" altLang="zh-CN" sz="2400"/>
              <a:t>   </a:t>
            </a:r>
            <a:endParaRPr lang="en-US" altLang="zh-CN" sz="2400"/>
          </a:p>
        </p:txBody>
      </p:sp>
      <p:sp>
        <p:nvSpPr>
          <p:cNvPr id="2" name="文本框 1"/>
          <p:cNvSpPr txBox="1"/>
          <p:nvPr/>
        </p:nvSpPr>
        <p:spPr>
          <a:xfrm>
            <a:off x="676910" y="978535"/>
            <a:ext cx="10781030" cy="2919095"/>
          </a:xfrm>
          <a:prstGeom prst="rect">
            <a:avLst/>
          </a:prstGeom>
          <a:noFill/>
        </p:spPr>
        <p:txBody>
          <a:bodyPr wrap="square" rtlCol="0" anchor="t">
            <a:no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t>１) 力源装置是产生夹紧力的装置, 通常是指动力夹紧时所用的气压装置、 液压装置、 电动装置、 磁力装置和真空装置等. 手动夹紧时的力源由人力保证, 它没有力源装置。</a:t>
            </a:r>
            <a:endParaRPr lang="zh-CN" altLang="en-US" sz="2400"/>
          </a:p>
        </p:txBody>
      </p:sp>
    </p:spTree>
    <p:custDataLst>
      <p:tags r:id="rId2"/>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79314" y="3062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tLang="zh-CN">
                <a:latin typeface="Arial" panose="020B0604020202020204" pitchFamily="34" charset="0"/>
                <a:ea typeface="微软雅黑" panose="020B0503020204020204" charset="-122"/>
                <a:sym typeface="+mn-ea"/>
              </a:rPr>
              <a:t>1.</a:t>
            </a:r>
            <a:r>
              <a:rPr lang="zh-CN" altLang="en-US">
                <a:latin typeface="Arial" panose="020B0604020202020204" pitchFamily="34" charset="0"/>
                <a:ea typeface="微软雅黑" panose="020B0503020204020204" charset="-122"/>
                <a:sym typeface="+mn-ea"/>
              </a:rPr>
              <a:t> 夹紧装置的组成和基本要求</a:t>
            </a:r>
            <a:endParaRPr lang="zh-CN" altLang="en-US">
              <a:latin typeface="Arial" panose="020B0604020202020204" pitchFamily="34" charset="0"/>
              <a:ea typeface="微软雅黑" panose="020B0503020204020204" charset="-122"/>
              <a:sym typeface="+mn-ea"/>
            </a:endParaRPr>
          </a:p>
        </p:txBody>
      </p:sp>
      <p:sp>
        <p:nvSpPr>
          <p:cNvPr id="4" name="文本框 3"/>
          <p:cNvSpPr txBox="1"/>
          <p:nvPr/>
        </p:nvSpPr>
        <p:spPr>
          <a:xfrm>
            <a:off x="1060450" y="1631950"/>
            <a:ext cx="10057765" cy="645160"/>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lang="en-US" altLang="zh-CN" sz="2400"/>
              <a:t>   </a:t>
            </a:r>
            <a:endParaRPr lang="en-US" altLang="zh-CN" sz="2400"/>
          </a:p>
        </p:txBody>
      </p:sp>
      <p:sp>
        <p:nvSpPr>
          <p:cNvPr id="2" name="文本框 1"/>
          <p:cNvSpPr txBox="1"/>
          <p:nvPr/>
        </p:nvSpPr>
        <p:spPr>
          <a:xfrm>
            <a:off x="676910" y="978535"/>
            <a:ext cx="10781030" cy="2919095"/>
          </a:xfrm>
          <a:prstGeom prst="rect">
            <a:avLst/>
          </a:prstGeom>
          <a:noFill/>
        </p:spPr>
        <p:txBody>
          <a:bodyPr wrap="square" rtlCol="0" anchor="t">
            <a:no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t>２) 中间传力机构是介于力源和夹紧元件之间的机构, 通过它将力源产生的夹紧力传给夹紧元件, 然后由夹紧元件最终完成对工件的夹紧. 一般地, 中间传力机构可以在传递夹紧力的过程中, 改变夹紧力的方向和大小, 根据需要也可具有一定的自锁性能.</a:t>
            </a:r>
            <a:endParaRPr lang="zh-CN" altLang="en-US" sz="2400"/>
          </a:p>
        </p:txBody>
      </p:sp>
    </p:spTree>
    <p:custDataLst>
      <p:tags r:id="rId2"/>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79314" y="3062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tLang="zh-CN">
                <a:latin typeface="Arial" panose="020B0604020202020204" pitchFamily="34" charset="0"/>
                <a:ea typeface="微软雅黑" panose="020B0503020204020204" charset="-122"/>
                <a:sym typeface="+mn-ea"/>
              </a:rPr>
              <a:t>1.</a:t>
            </a:r>
            <a:r>
              <a:rPr lang="zh-CN" altLang="en-US">
                <a:latin typeface="Arial" panose="020B0604020202020204" pitchFamily="34" charset="0"/>
                <a:ea typeface="微软雅黑" panose="020B0503020204020204" charset="-122"/>
                <a:sym typeface="+mn-ea"/>
              </a:rPr>
              <a:t> 夹紧装置的组成和基本要求</a:t>
            </a:r>
            <a:endParaRPr lang="zh-CN" altLang="en-US">
              <a:latin typeface="Arial" panose="020B0604020202020204" pitchFamily="34" charset="0"/>
              <a:ea typeface="微软雅黑" panose="020B0503020204020204" charset="-122"/>
              <a:sym typeface="+mn-ea"/>
            </a:endParaRPr>
          </a:p>
        </p:txBody>
      </p:sp>
      <p:sp>
        <p:nvSpPr>
          <p:cNvPr id="4" name="文本框 3"/>
          <p:cNvSpPr txBox="1"/>
          <p:nvPr/>
        </p:nvSpPr>
        <p:spPr>
          <a:xfrm>
            <a:off x="1060450" y="1631950"/>
            <a:ext cx="10057765" cy="645160"/>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lang="en-US" altLang="zh-CN" sz="2400"/>
              <a:t>   </a:t>
            </a:r>
            <a:endParaRPr lang="en-US" altLang="zh-CN" sz="2400"/>
          </a:p>
        </p:txBody>
      </p:sp>
      <p:sp>
        <p:nvSpPr>
          <p:cNvPr id="2" name="文本框 1"/>
          <p:cNvSpPr txBox="1"/>
          <p:nvPr/>
        </p:nvSpPr>
        <p:spPr>
          <a:xfrm>
            <a:off x="676910" y="978535"/>
            <a:ext cx="10781030" cy="2919095"/>
          </a:xfrm>
          <a:prstGeom prst="rect">
            <a:avLst/>
          </a:prstGeom>
          <a:noFill/>
        </p:spPr>
        <p:txBody>
          <a:bodyPr wrap="square" rtlCol="0" anchor="t">
            <a:no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t>３) 夹紧元件是实现夹紧的最终执行元件, 通过它和工件直接接触而完成夹紧工件, 对于手动夹紧装置而言, 夹紧机构由中间传力机构和夹紧元件组成。 螺旋夹紧机构分为直接夹紧式螺旋夹紧机构、 移动压板式螺旋夹紧机构、 铰链压板式螺旋夹紧机构、 可拆卸压板式螺旋夹紧机构。</a:t>
            </a:r>
            <a:endParaRPr lang="zh-CN" altLang="en-US" sz="2400"/>
          </a:p>
        </p:txBody>
      </p:sp>
    </p:spTree>
    <p:custDataLst>
      <p:tags r:id="rId2"/>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79314" y="3062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tLang="zh-CN">
                <a:latin typeface="Arial" panose="020B0604020202020204" pitchFamily="34" charset="0"/>
                <a:ea typeface="微软雅黑" panose="020B0503020204020204" charset="-122"/>
                <a:sym typeface="+mn-ea"/>
              </a:rPr>
              <a:t>1.</a:t>
            </a:r>
            <a:r>
              <a:rPr lang="zh-CN" altLang="en-US">
                <a:latin typeface="Arial" panose="020B0604020202020204" pitchFamily="34" charset="0"/>
                <a:ea typeface="微软雅黑" panose="020B0503020204020204" charset="-122"/>
                <a:sym typeface="+mn-ea"/>
              </a:rPr>
              <a:t> 夹紧装置的组成和基本要求</a:t>
            </a:r>
            <a:endParaRPr lang="zh-CN" altLang="en-US">
              <a:latin typeface="Arial" panose="020B0604020202020204" pitchFamily="34" charset="0"/>
              <a:ea typeface="微软雅黑" panose="020B0503020204020204" charset="-122"/>
              <a:sym typeface="+mn-ea"/>
            </a:endParaRPr>
          </a:p>
        </p:txBody>
      </p:sp>
      <p:sp>
        <p:nvSpPr>
          <p:cNvPr id="4" name="文本框 3"/>
          <p:cNvSpPr txBox="1"/>
          <p:nvPr/>
        </p:nvSpPr>
        <p:spPr>
          <a:xfrm>
            <a:off x="1060450" y="1631950"/>
            <a:ext cx="10057765" cy="645160"/>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lang="en-US" altLang="zh-CN" sz="2400"/>
              <a:t>   </a:t>
            </a:r>
            <a:endParaRPr lang="en-US" altLang="zh-CN" sz="2400"/>
          </a:p>
        </p:txBody>
      </p:sp>
      <p:sp>
        <p:nvSpPr>
          <p:cNvPr id="2" name="文本框 1"/>
          <p:cNvSpPr txBox="1"/>
          <p:nvPr/>
        </p:nvSpPr>
        <p:spPr>
          <a:xfrm>
            <a:off x="676910" y="978535"/>
            <a:ext cx="10781030" cy="2919095"/>
          </a:xfrm>
          <a:prstGeom prst="rect">
            <a:avLst/>
          </a:prstGeom>
          <a:noFill/>
        </p:spPr>
        <p:txBody>
          <a:bodyPr wrap="square" rtlCol="0" anchor="t">
            <a:no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t>(２) 夹紧装置设计的基本要求</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t>夹紧装置设计的好坏不仅关系到工件的加工质量, 而且对提高生产效率、降低加工成本以及创造良好的工作条件等方面都有很大的影响, 因此设计的夹紧装置应满足下列基本要求。</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t>１) 夹紧过程中, 不改变工件定位后占据的正确位置。</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t>２) 夹紧力的大小要可靠、 适当, 既要保证工件在整个加工过程中位置稳定不变、 振动小,又要使工件不产生过大的夹紧变形。</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t>３) 夹紧装置的自动化和复杂程度与生产纲领相适应, 在保证生产率的前提下, 结构要力求简单, 以便于制造和维修。</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t>４) 夹紧装置的操作应当方便、 安全、 省力。</a:t>
            </a:r>
            <a:endParaRPr lang="zh-CN" altLang="en-US" sz="2400"/>
          </a:p>
        </p:txBody>
      </p:sp>
    </p:spTree>
    <p:custDataLst>
      <p:tags r:id="rId2"/>
    </p:custDataLst>
  </p:cSld>
  <p:clrMapOvr>
    <a:masterClrMapping/>
  </p:clrMapOvr>
</p:sld>
</file>

<file path=ppt/tags/tag1.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PLACING_PICTURE_USER_VIEWPORT" val="{&quot;height&quot;:7471,&quot;width&quot;:5074}"/>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01.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29144"/>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29144"/>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07.xml><?xml version="1.0" encoding="utf-8"?>
<p:tagLst xmlns:p="http://schemas.openxmlformats.org/presentationml/2006/main">
  <p:tag name="KSO_WM_TEMPLATE_SUBCATEGORY" val="0"/>
  <p:tag name="KSO_WM_TEMPLATE_MASTER_TYPE" val="1"/>
  <p:tag name="KSO_WM_TEMPLATE_COLOR_TYPE" val="1"/>
  <p:tag name="KSO_WM_TAG_VERSION" val="1.0"/>
  <p:tag name="KSO_WM_BEAUTIFY_FLAG" val="#wm#"/>
  <p:tag name="KSO_WM_TEMPLATE_CATEGORY" val="custom"/>
  <p:tag name="KSO_WM_TEMPLATE_INDEX" val="20229144"/>
  <p:tag name="KSO_WM_TEMPLATE_THUMBS_INDEX" val="1、6、7、8、9、11、13、16、17、18"/>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a*1"/>
  <p:tag name="KSO_WM_TEMPLATE_CATEGORY" val="custom"/>
  <p:tag name="KSO_WM_TEMPLATE_INDEX" val="20229144"/>
  <p:tag name="KSO_WM_UNIT_LAYERLEVEL" val="1"/>
  <p:tag name="KSO_WM_TAG_VERSION" val="1.0"/>
  <p:tag name="KSO_WM_BEAUTIFY_FLAG" val="#wm#"/>
  <p:tag name="KSO_WM_UNIT_ISCONTENTSTITLE" val="0"/>
  <p:tag name="KSO_WM_UNIT_ISNUMDGMTITLE" val="0"/>
  <p:tag name="KSO_WM_UNIT_PRESET_TEXT" val="年度_x000B_工作总结汇报"/>
  <p:tag name="KSO_WM_UNIT_NOCLEAR" val="0"/>
  <p:tag name="KSO_WM_UNIT_VALUE" val="14"/>
  <p:tag name="KSO_WM_UNIT_TYPE" val="a"/>
  <p:tag name="KSO_WM_UNIT_INDEX" val="1"/>
</p:tagLst>
</file>

<file path=ppt/tags/tag109.xml><?xml version="1.0" encoding="utf-8"?>
<p:tagLst xmlns:p="http://schemas.openxmlformats.org/presentationml/2006/main">
  <p:tag name="KSO_WM_SLIDE_ID" val="custom20229144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229144"/>
  <p:tag name="KSO_WM_SLIDE_LAYOUT" val="a_f"/>
  <p:tag name="KSO_WM_SLIDE_LAYOUT_CNT" val="2_2"/>
  <p:tag name="KSO_WM_TEMPLATE_THUMBS_INDEX" val="1、6、7、8、9、11、13、16、17、18"/>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ID" val="custom20229144_8*d*1"/>
  <p:tag name="KSO_WM_TEMPLATE_CATEGORY" val="custom"/>
  <p:tag name="KSO_WM_TEMPLATE_INDEX" val="20229144"/>
  <p:tag name="KSO_WM_UNIT_LAYERLEVEL" val="1"/>
  <p:tag name="KSO_WM_TAG_VERSION" val="1.0"/>
  <p:tag name="KSO_WM_BEAUTIFY_FLAG" val="#wm#"/>
  <p:tag name="KSO_WM_UNIT_VALUE" val="1904*1299"/>
  <p:tag name="KSO_WM_UNIT_TYPE" val="d"/>
  <p:tag name="KSO_WM_UNIT_INDEX" val="1"/>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2"/>
  <p:tag name="KSO_WM_TEMPLATE_CATEGORY" val="custom"/>
  <p:tag name="KSO_WM_TEMPLATE_INDEX" val="20229144"/>
  <p:tag name="KSO_WM_UNIT_LAYERLEVEL" val="1"/>
  <p:tag name="KSO_WM_TAG_VERSION" val="1.0"/>
  <p:tag name="KSO_WM_BEAUTIFY_FLAG" val="#wm#"/>
  <p:tag name="KSO_WM_UNIT_TYPE" val="i"/>
  <p:tag name="KSO_WM_UNIT_INDEX" val="2"/>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3"/>
  <p:tag name="KSO_WM_TEMPLATE_CATEGORY" val="custom"/>
  <p:tag name="KSO_WM_TEMPLATE_INDEX" val="20229144"/>
  <p:tag name="KSO_WM_UNIT_LAYERLEVEL" val="1"/>
  <p:tag name="KSO_WM_TAG_VERSION" val="1.0"/>
  <p:tag name="KSO_WM_BEAUTIFY_FLAG" val="#wm#"/>
  <p:tag name="KSO_WM_UNIT_TYPE" val="i"/>
  <p:tag name="KSO_WM_UNIT_INDEX" val="3"/>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4"/>
  <p:tag name="KSO_WM_TEMPLATE_CATEGORY" val="custom"/>
  <p:tag name="KSO_WM_TEMPLATE_INDEX" val="20229144"/>
  <p:tag name="KSO_WM_UNIT_LAYERLEVEL" val="1"/>
  <p:tag name="KSO_WM_TAG_VERSION" val="1.0"/>
  <p:tag name="KSO_WM_BEAUTIFY_FLAG" val="#wm#"/>
  <p:tag name="KSO_WM_UNIT_TYPE" val="i"/>
  <p:tag name="KSO_WM_UNIT_INDEX" val="4"/>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f*1"/>
  <p:tag name="KSO_WM_TEMPLATE_CATEGORY" val="custom"/>
  <p:tag name="KSO_WM_TEMPLATE_INDEX" val="20229144"/>
  <p:tag name="KSO_WM_UNIT_LAYERLEVEL" val="1"/>
  <p:tag name="KSO_WM_TAG_VERSION" val="1.0"/>
  <p:tag name="KSO_WM_BEAUTIFY_FLAG" val="#wm#"/>
  <p:tag name="KSO_WM_UNIT_SUBTYPE" val="a"/>
  <p:tag name="KSO_WM_UNIT_PRESET_TEXT" val="您的正文已经经简明扼要，字字珠玑，但信息却千丝万缕、错综复杂，需要用更多的文字来表述；但请您尽可能提炼思想的精髓，否则容易造成观者的阅读压力，适得其反。"/>
  <p:tag name="KSO_WM_UNIT_NOCLEAR" val="0"/>
  <p:tag name="KSO_WM_UNIT_VALUE" val="135"/>
  <p:tag name="KSO_WM_UNIT_TYPE" val="f"/>
  <p:tag name="KSO_WM_UNIT_INDEX" val="1"/>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a*1"/>
  <p:tag name="KSO_WM_TEMPLATE_CATEGORY" val="custom"/>
  <p:tag name="KSO_WM_TEMPLATE_INDEX" val="20229144"/>
  <p:tag name="KSO_WM_UNIT_LAYERLEVEL" val="1"/>
  <p:tag name="KSO_WM_TAG_VERSION" val="1.0"/>
  <p:tag name="KSO_WM_BEAUTIFY_FLAG" val="#wm#"/>
  <p:tag name="KSO_WM_UNIT_ISCONTENTSTITLE" val="0"/>
  <p:tag name="KSO_WM_UNIT_ISNUMDGMTITLE" val="0"/>
  <p:tag name="KSO_WM_UNIT_PRESET_TEXT" val="单击添加内容标题"/>
  <p:tag name="KSO_WM_UNIT_NOCLEAR" val="0"/>
  <p:tag name="KSO_WM_UNIT_VALUE" val="9"/>
  <p:tag name="KSO_WM_UNIT_TYPE" val="a"/>
  <p:tag name="KSO_WM_UNIT_INDEX" val="1"/>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22.xml><?xml version="1.0" encoding="utf-8"?>
<p:tagLst xmlns:p="http://schemas.openxmlformats.org/presentationml/2006/main">
  <p:tag name="KSO_WM_BEAUTIFY_FLAG" val="#wm#"/>
  <p:tag name="KSO_WM_TEMPLATE_CATEGORY" val="custom"/>
  <p:tag name="KSO_WM_TEMPLATE_INDEX" val="20229144"/>
  <p:tag name="KSO_WM_SLIDE_ID" val="custom20229144_8"/>
  <p:tag name="KSO_WM_TEMPLATE_SUBCATEGORY" val="0"/>
  <p:tag name="KSO_WM_TEMPLATE_MASTER_TYPE" val="1"/>
  <p:tag name="KSO_WM_TEMPLATE_COLOR_TYPE" val="1"/>
  <p:tag name="KSO_WM_SLIDE_ITEM_CNT" val="0"/>
  <p:tag name="KSO_WM_SLIDE_INDEX" val="8"/>
  <p:tag name="KSO_WM_TAG_VERSION" val="1.0"/>
  <p:tag name="KSO_WM_SLIDE_TYPE" val="text"/>
  <p:tag name="KSO_WM_SLIDE_SUBTYPE" val="picTxt"/>
  <p:tag name="KSO_WM_SLIDE_SIZE" val="916*541"/>
  <p:tag name="KSO_WM_SLIDE_POSITION" val="-10*0"/>
  <p:tag name="KSO_WM_SLIDE_LAYOUT" val="a_d_f"/>
  <p:tag name="KSO_WM_SLIDE_LAYOUT_CNT" val="1_1_1"/>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1"/>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1"/>
  <p:tag name="KSO_WM_UNIT_FILL_FORE_SCHEMECOLOR_INDEX" val="14"/>
  <p:tag name="KSO_WM_UNIT_FILL_TYPE" val="1"/>
  <p:tag name="KSO_WM_UNIT_SHADOW_SCHEMECOLOR_INDEX" val="13"/>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3"/>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3"/>
  <p:tag name="KSO_WM_UNIT_FILL_FORE_SCHEMECOLOR_INDEX" val="5"/>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i*1"/>
  <p:tag name="KSO_WM_TEMPLATE_CATEGORY" val="custom"/>
  <p:tag name="KSO_WM_TEMPLATE_INDEX" val="20229144"/>
  <p:tag name="KSO_WM_UNIT_LAYERLEVEL" val="1"/>
  <p:tag name="KSO_WM_TAG_VERSION" val="1.0"/>
  <p:tag name="KSO_WM_BEAUTIFY_FLAG" val="#wm#"/>
  <p:tag name="KSO_WM_DIAGRAM_GROUP_CODE" val="l1-5"/>
  <p:tag name="KSO_WM_UNIT_TYPE" val="i"/>
  <p:tag name="KSO_WM_UNIT_INDEX" val="1"/>
  <p:tag name="KSO_WM_UNIT_FILL_FORE_SCHEMECOLOR_INDEX" val="5"/>
  <p:tag name="KSO_WM_UNIT_SHADOW_SCHEMECOLOR_INDEX" val="5"/>
  <p:tag name="KSO_WM_UNIT_TEXT_FILL_FORE_SCHEMECOLOR_INDEX" val="1"/>
  <p:tag name="KSO_WM_UNIT_TEXT_FILL_TYPE" val="1"/>
  <p:tag name="KSO_WM_UNIT_USESOURCEFORMAT_APPLY" val="1"/>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3_1"/>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3_1"/>
  <p:tag name="KSO_WM_UNIT_FILL_FORE_SCHEMECOLOR_INDEX" val="5"/>
  <p:tag name="KSO_WM_UNIT_SHADOW_SCHEMECOLOR_INDEX" val="13"/>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1"/>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1"/>
  <p:tag name="KSO_WM_UNIT_FILL_FORE_SCHEMECOLOR_INDEX" val="14"/>
  <p:tag name="KSO_WM_UNIT_FILL_TYPE" val="1"/>
  <p:tag name="KSO_WM_UNIT_SHADOW_SCHEMECOLOR_INDEX" val="13"/>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a*1_4_1"/>
  <p:tag name="KSO_WM_TEMPLATE_CATEGORY" val="custom"/>
  <p:tag name="KSO_WM_TEMPLATE_INDEX" val="20229144"/>
  <p:tag name="KSO_WM_UNIT_LAYERLEVEL" val="1_1_1"/>
  <p:tag name="KSO_WM_TAG_VERSION" val="1.0"/>
  <p:tag name="KSO_WM_BEAUTIFY_FLAG" val=""/>
  <p:tag name="KSO_WM_UNIT_ISCONTENTSTITLE" val="0"/>
  <p:tag name="KSO_WM_UNIT_ISNUMDGMTITLE" val="0"/>
  <p:tag name="KSO_WM_UNIT_PRESET_TEXT" val="1000"/>
  <p:tag name="KSO_WM_UNIT_NOCLEAR" val="0"/>
  <p:tag name="KSO_WM_DIAGRAM_GROUP_CODE" val="l1-5"/>
  <p:tag name="KSO_WM_UNIT_TYPE" val="l_h_a"/>
  <p:tag name="KSO_WM_UNIT_INDEX" val="1_4_1"/>
  <p:tag name="KSO_WM_UNIT_TEXT_FILL_FORE_SCHEMECOLOR_INDEX" val="5"/>
  <p:tag name="KSO_WM_UNIT_TEXT_FILL_TYPE" val="1"/>
  <p:tag name="KSO_WM_UNIT_USESOURCEFORMAT_APPLY" val="1"/>
  <p:tag name="KSO_WM_DIAGRAM_VIRTUALLY_FRAME" val="{&quot;height&quot;:352.4,&quot;left&quot;:59.45,&quot;top&quot;:130.5,&quot;width&quot;:851.5438582677165}"/>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3"/>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3"/>
  <p:tag name="KSO_WM_UNIT_FILL_FORE_SCHEMECOLOR_INDEX" val="5"/>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1"/>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1"/>
  <p:tag name="KSO_WM_UNIT_FILL_FORE_SCHEMECOLOR_INDEX" val="14"/>
  <p:tag name="KSO_WM_UNIT_FILL_TYPE" val="1"/>
  <p:tag name="KSO_WM_UNIT_SHADOW_SCHEMECOLOR_INDEX" val="13"/>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a*1_4_1"/>
  <p:tag name="KSO_WM_TEMPLATE_CATEGORY" val="custom"/>
  <p:tag name="KSO_WM_TEMPLATE_INDEX" val="20229144"/>
  <p:tag name="KSO_WM_UNIT_LAYERLEVEL" val="1_1_1"/>
  <p:tag name="KSO_WM_TAG_VERSION" val="1.0"/>
  <p:tag name="KSO_WM_BEAUTIFY_FLAG" val=""/>
  <p:tag name="KSO_WM_UNIT_ISCONTENTSTITLE" val="0"/>
  <p:tag name="KSO_WM_UNIT_ISNUMDGMTITLE" val="0"/>
  <p:tag name="KSO_WM_UNIT_PRESET_TEXT" val="1000"/>
  <p:tag name="KSO_WM_UNIT_NOCLEAR" val="0"/>
  <p:tag name="KSO_WM_DIAGRAM_GROUP_CODE" val="l1-5"/>
  <p:tag name="KSO_WM_UNIT_TYPE" val="l_h_a"/>
  <p:tag name="KSO_WM_UNIT_INDEX" val="1_4_1"/>
  <p:tag name="KSO_WM_UNIT_TEXT_FILL_FORE_SCHEMECOLOR_INDEX" val="5"/>
  <p:tag name="KSO_WM_UNIT_TEXT_FILL_TYPE" val="1"/>
  <p:tag name="KSO_WM_UNIT_USESOURCEFORMAT_APPLY" val="1"/>
  <p:tag name="KSO_WM_DIAGRAM_VIRTUALLY_FRAME" val="{&quot;height&quot;:352.4,&quot;left&quot;:59.45,&quot;top&quot;:130.5,&quot;width&quot;:851.5438582677165}"/>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3"/>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3"/>
  <p:tag name="KSO_WM_UNIT_FILL_FORE_SCHEMECOLOR_INDEX" val="5"/>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33.xml><?xml version="1.0" encoding="utf-8"?>
<p:tagLst xmlns:p="http://schemas.openxmlformats.org/presentationml/2006/main">
  <p:tag name="KSO_WM_BEAUTIFY_FLAG" val=""/>
</p:tagLst>
</file>

<file path=ppt/tags/tag134.xml><?xml version="1.0" encoding="utf-8"?>
<p:tagLst xmlns:p="http://schemas.openxmlformats.org/presentationml/2006/main">
  <p:tag name="KSO_WM_BEAUTIFY_FLAG" val=""/>
</p:tagLst>
</file>

<file path=ppt/tags/tag135.xml><?xml version="1.0" encoding="utf-8"?>
<p:tagLst xmlns:p="http://schemas.openxmlformats.org/presentationml/2006/main">
  <p:tag name="KSO_WM_BEAUTIFY_FLAG" val="#wm#"/>
  <p:tag name="KSO_WM_TEMPLATE_CATEGORY" val="custom"/>
  <p:tag name="KSO_WM_TEMPLATE_INDEX" val="20229144"/>
  <p:tag name="KSO_WM_SLIDE_ID" val="custom20229144_16"/>
  <p:tag name="KSO_WM_TEMPLATE_SUBCATEGORY" val="0"/>
  <p:tag name="KSO_WM_TEMPLATE_MASTER_TYPE" val="1"/>
  <p:tag name="KSO_WM_TEMPLATE_COLOR_TYPE" val="1"/>
  <p:tag name="KSO_WM_SLIDE_ITEM_CNT" val="4"/>
  <p:tag name="KSO_WM_SLIDE_INDEX" val="16"/>
  <p:tag name="KSO_WM_TAG_VERSION" val="1.0"/>
  <p:tag name="KSO_WM_SLIDE_TYPE" val="text"/>
  <p:tag name="KSO_WM_SLIDE_SUBTYPE" val="diag"/>
  <p:tag name="KSO_WM_SLIDE_SIZE" val="851.544*352.4"/>
  <p:tag name="KSO_WM_SLIDE_POSITION" val="59.45*130.5"/>
  <p:tag name="KSO_WM_DIAGRAM_GROUP_CODE" val="l1-5"/>
  <p:tag name="KSO_WM_SLIDE_DIAGTYPE" val="l"/>
  <p:tag name="KSO_WM_SLIDE_LAYOUT" val="a_l"/>
  <p:tag name="KSO_WM_SLIDE_LAYOUT_CNT" val="1_1"/>
</p:tagLst>
</file>

<file path=ppt/tags/tag136.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custom20229144_3*l_h_i*1_3_1"/>
  <p:tag name="KSO_WM_TEMPLATE_CATEGORY" val="custom"/>
  <p:tag name="KSO_WM_TEMPLATE_INDEX" val="20229144"/>
  <p:tag name="KSO_WM_UNIT_LAYERLEVEL" val="1_1_1"/>
  <p:tag name="KSO_WM_TAG_VERSION" val="1.0"/>
  <p:tag name="KSO_WM_BEAUTIFY_FLAG" val="#wm#"/>
  <p:tag name="KSO_WM_DIAGRAM_GROUP_CODE" val="l1-1"/>
  <p:tag name="KSO_WM_UNIT_TYPE" val="l_h_i"/>
  <p:tag name="KSO_WM_UNIT_INDEX" val="1_3_1"/>
  <p:tag name="KSO_WM_UNIT_SHADOW_SCHEMECOLOR_INDEX" val="5"/>
  <p:tag name="KSO_WM_UNIT_USESOURCEFORMAT_APPLY" val="1"/>
  <p:tag name="KSO_WM_DIAGRAM_VIRTUALLY_FRAME" val="{&quot;height&quot;:121.86754982451002,&quot;left&quot;:110,&quot;top&quot;:236.21473364005692,&quot;width&quot;:822.66754982451}"/>
</p:tagLst>
</file>

<file path=ppt/tags/tag137.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custom20229144_3*l_h_i*1_2_1"/>
  <p:tag name="KSO_WM_TEMPLATE_CATEGORY" val="custom"/>
  <p:tag name="KSO_WM_TEMPLATE_INDEX" val="20229144"/>
  <p:tag name="KSO_WM_UNIT_LAYERLEVEL" val="1_1_1"/>
  <p:tag name="KSO_WM_TAG_VERSION" val="1.0"/>
  <p:tag name="KSO_WM_BEAUTIFY_FLAG" val="#wm#"/>
  <p:tag name="KSO_WM_DIAGRAM_GROUP_CODE" val="l1-1"/>
  <p:tag name="KSO_WM_UNIT_TYPE" val="l_h_i"/>
  <p:tag name="KSO_WM_UNIT_INDEX" val="1_2_1"/>
  <p:tag name="KSO_WM_UNIT_SHADOW_SCHEMECOLOR_INDEX" val="5"/>
  <p:tag name="KSO_WM_UNIT_USESOURCEFORMAT_APPLY" val="1"/>
  <p:tag name="KSO_WM_DIAGRAM_VIRTUALLY_FRAME" val="{&quot;height&quot;:121.86754982451002,&quot;left&quot;:110,&quot;top&quot;:236.21473364005692,&quot;width&quot;:822.66754982451}"/>
</p:tagLst>
</file>

<file path=ppt/tags/tag138.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custom20229144_3*l_h_i*1_1_1"/>
  <p:tag name="KSO_WM_TEMPLATE_CATEGORY" val="custom"/>
  <p:tag name="KSO_WM_TEMPLATE_INDEX" val="20229144"/>
  <p:tag name="KSO_WM_UNIT_LAYERLEVEL" val="1_1_1"/>
  <p:tag name="KSO_WM_TAG_VERSION" val="1.0"/>
  <p:tag name="KSO_WM_BEAUTIFY_FLAG" val="#wm#"/>
  <p:tag name="KSO_WM_DIAGRAM_GROUP_CODE" val="l1-1"/>
  <p:tag name="KSO_WM_UNIT_TYPE" val="l_h_i"/>
  <p:tag name="KSO_WM_UNIT_INDEX" val="1_1_1"/>
  <p:tag name="KSO_WM_UNIT_SHADOW_SCHEMECOLOR_INDEX" val="5"/>
  <p:tag name="KSO_WM_UNIT_USESOURCEFORMAT_APPLY" val="1"/>
  <p:tag name="KSO_WM_DIAGRAM_VIRTUALLY_FRAME" val="{&quot;height&quot;:121.86754982451002,&quot;left&quot;:110,&quot;top&quot;:236.21473364005692,&quot;width&quot;:822.66754982451}"/>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3"/>
  <p:tag name="KSO_WM_TEMPLATE_CATEGORY" val="custom"/>
  <p:tag name="KSO_WM_TEMPLATE_INDEX" val="20229144"/>
  <p:tag name="KSO_WM_UNIT_LAYERLEVEL" val="1_1_1"/>
  <p:tag name="KSO_WM_TAG_VERSION" val="1.0"/>
  <p:tag name="KSO_WM_BEAUTIFY_FLAG" val="#wm#"/>
  <p:tag name="KSO_WM_DIAGRAM_GROUP_CODE" val="l1-1"/>
  <p:tag name="KSO_WM_UNIT_TYPE" val="l_h_i"/>
  <p:tag name="KSO_WM_UNIT_INDEX" val="1_1_3"/>
  <p:tag name="KSO_WM_UNIT_FILL_FORE_SCHEMECOLOR_INDEX" val="14"/>
  <p:tag name="KSO_WM_UNIT_FILL_TYPE" val="1"/>
  <p:tag name="KSO_WM_UNIT_SHADOW_SCHEMECOLOR_INDEX" val="5"/>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2"/>
  <p:tag name="KSO_WM_TEMPLATE_CATEGORY" val="custom"/>
  <p:tag name="KSO_WM_TEMPLATE_INDEX" val="20229144"/>
  <p:tag name="KSO_WM_UNIT_LAYERLEVEL" val="1_1_1"/>
  <p:tag name="KSO_WM_TAG_VERSION" val="1.0"/>
  <p:tag name="KSO_WM_BEAUTIFY_FLAG" val="#wm#"/>
  <p:tag name="KSO_WM_DIAGRAM_GROUP_CODE" val="l1-1"/>
  <p:tag name="KSO_WM_UNIT_SUBTYPE" val="d"/>
  <p:tag name="KSO_WM_UNIT_TYPE" val="l_h_i"/>
  <p:tag name="KSO_WM_UNIT_INDEX" val="1_1_2"/>
  <p:tag name="KSO_WM_UNIT_TEXT_FILL_FORE_SCHEMECOLOR_INDEX" val="5"/>
  <p:tag name="KSO_WM_UNIT_TEXT_FILL_TYPE" val="1"/>
  <p:tag name="KSO_WM_UNIT_USESOURCEFORMAT_APPLY" val="1"/>
  <p:tag name="KSO_WM_DIAGRAM_VIRTUALLY_FRAME" val="{&quot;height&quot;:121.86754982451002,&quot;left&quot;:110,&quot;top&quot;:236.21473364005692,&quot;width&quot;:822.66754982451}"/>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4"/>
  <p:tag name="KSO_WM_TEMPLATE_CATEGORY" val="custom"/>
  <p:tag name="KSO_WM_TEMPLATE_INDEX" val="20229144"/>
  <p:tag name="KSO_WM_UNIT_LAYERLEVEL" val="1_1_1"/>
  <p:tag name="KSO_WM_TAG_VERSION" val="1.0"/>
  <p:tag name="KSO_WM_BEAUTIFY_FLAG" val="#wm#"/>
  <p:tag name="KSO_WM_DIAGRAM_GROUP_CODE" val="l1-1"/>
  <p:tag name="KSO_WM_UNIT_TYPE" val="l_h_i"/>
  <p:tag name="KSO_WM_UNIT_INDEX" val="1_1_4"/>
  <p:tag name="KSO_WM_UNIT_FILL_FORE_SCHEMECOLOR_INDEX" val="5"/>
  <p:tag name="KSO_WM_UNIT_FILL_BACK_SCHEMECOLOR_INDEX" val="5"/>
  <p:tag name="KSO_WM_UNIT_FILL_TYPE" val="2"/>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f*1_1_1"/>
  <p:tag name="KSO_WM_TEMPLATE_CATEGORY" val="custom"/>
  <p:tag name="KSO_WM_TEMPLATE_INDEX" val="20229144"/>
  <p:tag name="KSO_WM_UNIT_LAYERLEVEL" val="1_1_1"/>
  <p:tag name="KSO_WM_TAG_VERSION" val="1.0"/>
  <p:tag name="KSO_WM_BEAUTIFY_FLAG" val="#wm#"/>
  <p:tag name="KSO_WM_UNIT_SUBTYPE" val="a"/>
  <p:tag name="KSO_WM_UNIT_PRESET_TEXT" val="单击添加内容文本"/>
  <p:tag name="KSO_WM_UNIT_NOCLEAR" val="0"/>
  <p:tag name="KSO_WM_DIAGRAM_GROUP_CODE" val="l1-1"/>
  <p:tag name="KSO_WM_UNIT_TYPE" val="l_h_f"/>
  <p:tag name="KSO_WM_UNIT_INDEX" val="1_1_1"/>
  <p:tag name="KSO_WM_UNIT_TEXT_FILL_FORE_SCHEMECOLOR_INDEX" val="13"/>
  <p:tag name="KSO_WM_UNIT_TEXT_FILL_TYPE" val="1"/>
  <p:tag name="KSO_WM_UNIT_USESOURCEFORMAT_APPLY" val="1"/>
  <p:tag name="KSO_WM_DIAGRAM_VIRTUALLY_FRAME" val="{&quot;height&quot;:121.86754982451002,&quot;left&quot;:110,&quot;top&quot;:236.21473364005692,&quot;width&quot;:822.66754982451}"/>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3"/>
  <p:tag name="KSO_WM_TEMPLATE_CATEGORY" val="custom"/>
  <p:tag name="KSO_WM_TEMPLATE_INDEX" val="20229144"/>
  <p:tag name="KSO_WM_UNIT_LAYERLEVEL" val="1_1_1"/>
  <p:tag name="KSO_WM_TAG_VERSION" val="1.0"/>
  <p:tag name="KSO_WM_BEAUTIFY_FLAG" val="#wm#"/>
  <p:tag name="KSO_WM_DIAGRAM_GROUP_CODE" val="l1-1"/>
  <p:tag name="KSO_WM_UNIT_TYPE" val="l_h_i"/>
  <p:tag name="KSO_WM_UNIT_INDEX" val="1_2_3"/>
  <p:tag name="KSO_WM_UNIT_FILL_FORE_SCHEMECOLOR_INDEX" val="14"/>
  <p:tag name="KSO_WM_UNIT_FILL_TYPE" val="1"/>
  <p:tag name="KSO_WM_UNIT_SHADOW_SCHEMECOLOR_INDEX" val="5"/>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2"/>
  <p:tag name="KSO_WM_TEMPLATE_CATEGORY" val="custom"/>
  <p:tag name="KSO_WM_TEMPLATE_INDEX" val="20229144"/>
  <p:tag name="KSO_WM_UNIT_LAYERLEVEL" val="1_1_1"/>
  <p:tag name="KSO_WM_TAG_VERSION" val="1.0"/>
  <p:tag name="KSO_WM_BEAUTIFY_FLAG" val="#wm#"/>
  <p:tag name="KSO_WM_DIAGRAM_GROUP_CODE" val="l1-1"/>
  <p:tag name="KSO_WM_UNIT_SUBTYPE" val="d"/>
  <p:tag name="KSO_WM_UNIT_TYPE" val="l_h_i"/>
  <p:tag name="KSO_WM_UNIT_INDEX" val="1_2_2"/>
  <p:tag name="KSO_WM_UNIT_TEXT_FILL_FORE_SCHEMECOLOR_INDEX" val="5"/>
  <p:tag name="KSO_WM_UNIT_TEXT_FILL_TYPE" val="1"/>
  <p:tag name="KSO_WM_UNIT_USESOURCEFORMAT_APPLY" val="1"/>
  <p:tag name="KSO_WM_DIAGRAM_VIRTUALLY_FRAME" val="{&quot;height&quot;:121.86754982451002,&quot;left&quot;:110,&quot;top&quot;:236.21473364005692,&quot;width&quot;:822.66754982451}"/>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4"/>
  <p:tag name="KSO_WM_TEMPLATE_CATEGORY" val="custom"/>
  <p:tag name="KSO_WM_TEMPLATE_INDEX" val="20229144"/>
  <p:tag name="KSO_WM_UNIT_LAYERLEVEL" val="1_1_1"/>
  <p:tag name="KSO_WM_TAG_VERSION" val="1.0"/>
  <p:tag name="KSO_WM_BEAUTIFY_FLAG" val="#wm#"/>
  <p:tag name="KSO_WM_DIAGRAM_GROUP_CODE" val="l1-1"/>
  <p:tag name="KSO_WM_UNIT_TYPE" val="l_h_i"/>
  <p:tag name="KSO_WM_UNIT_INDEX" val="1_2_4"/>
  <p:tag name="KSO_WM_UNIT_FILL_FORE_SCHEMECOLOR_INDEX" val="5"/>
  <p:tag name="KSO_WM_UNIT_FILL_BACK_SCHEMECOLOR_INDEX" val="5"/>
  <p:tag name="KSO_WM_UNIT_FILL_TYPE" val="2"/>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f*1_2_1"/>
  <p:tag name="KSO_WM_TEMPLATE_CATEGORY" val="custom"/>
  <p:tag name="KSO_WM_TEMPLATE_INDEX" val="20229144"/>
  <p:tag name="KSO_WM_UNIT_LAYERLEVEL" val="1_1_1"/>
  <p:tag name="KSO_WM_TAG_VERSION" val="1.0"/>
  <p:tag name="KSO_WM_BEAUTIFY_FLAG" val="#wm#"/>
  <p:tag name="KSO_WM_UNIT_SUBTYPE" val="a"/>
  <p:tag name="KSO_WM_UNIT_PRESET_TEXT" val="单击添加内容文本"/>
  <p:tag name="KSO_WM_UNIT_NOCLEAR" val="0"/>
  <p:tag name="KSO_WM_DIAGRAM_GROUP_CODE" val="l1-1"/>
  <p:tag name="KSO_WM_UNIT_TYPE" val="l_h_f"/>
  <p:tag name="KSO_WM_UNIT_INDEX" val="1_2_1"/>
  <p:tag name="KSO_WM_UNIT_TEXT_FILL_FORE_SCHEMECOLOR_INDEX" val="13"/>
  <p:tag name="KSO_WM_UNIT_TEXT_FILL_TYPE" val="1"/>
  <p:tag name="KSO_WM_UNIT_USESOURCEFORMAT_APPLY" val="1"/>
  <p:tag name="KSO_WM_DIAGRAM_VIRTUALLY_FRAME" val="{&quot;height&quot;:121.86754982451002,&quot;left&quot;:110,&quot;top&quot;:236.21473364005692,&quot;width&quot;:822.66754982451}"/>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3_3"/>
  <p:tag name="KSO_WM_TEMPLATE_CATEGORY" val="custom"/>
  <p:tag name="KSO_WM_TEMPLATE_INDEX" val="20229144"/>
  <p:tag name="KSO_WM_UNIT_LAYERLEVEL" val="1_1_1"/>
  <p:tag name="KSO_WM_TAG_VERSION" val="1.0"/>
  <p:tag name="KSO_WM_BEAUTIFY_FLAG" val="#wm#"/>
  <p:tag name="KSO_WM_DIAGRAM_GROUP_CODE" val="l1-1"/>
  <p:tag name="KSO_WM_UNIT_TYPE" val="l_h_i"/>
  <p:tag name="KSO_WM_UNIT_INDEX" val="1_3_3"/>
  <p:tag name="KSO_WM_UNIT_FILL_FORE_SCHEMECOLOR_INDEX" val="14"/>
  <p:tag name="KSO_WM_UNIT_FILL_TYPE" val="1"/>
  <p:tag name="KSO_WM_UNIT_SHADOW_SCHEMECOLOR_INDEX" val="5"/>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3_2"/>
  <p:tag name="KSO_WM_TEMPLATE_CATEGORY" val="custom"/>
  <p:tag name="KSO_WM_TEMPLATE_INDEX" val="20229144"/>
  <p:tag name="KSO_WM_UNIT_LAYERLEVEL" val="1_1_1"/>
  <p:tag name="KSO_WM_TAG_VERSION" val="1.0"/>
  <p:tag name="KSO_WM_BEAUTIFY_FLAG" val="#wm#"/>
  <p:tag name="KSO_WM_DIAGRAM_GROUP_CODE" val="l1-1"/>
  <p:tag name="KSO_WM_UNIT_SUBTYPE" val="d"/>
  <p:tag name="KSO_WM_UNIT_TYPE" val="l_h_i"/>
  <p:tag name="KSO_WM_UNIT_INDEX" val="1_3_2"/>
  <p:tag name="KSO_WM_UNIT_TEXT_FILL_FORE_SCHEMECOLOR_INDEX" val="5"/>
  <p:tag name="KSO_WM_UNIT_TEXT_FILL_TYPE" val="1"/>
  <p:tag name="KSO_WM_UNIT_USESOURCEFORMAT_APPLY" val="1"/>
  <p:tag name="KSO_WM_DIAGRAM_VIRTUALLY_FRAME" val="{&quot;height&quot;:121.86754982451002,&quot;left&quot;:110,&quot;top&quot;:236.21473364005692,&quot;width&quot;:822.66754982451}"/>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3_4"/>
  <p:tag name="KSO_WM_TEMPLATE_CATEGORY" val="custom"/>
  <p:tag name="KSO_WM_TEMPLATE_INDEX" val="20229144"/>
  <p:tag name="KSO_WM_UNIT_LAYERLEVEL" val="1_1_1"/>
  <p:tag name="KSO_WM_TAG_VERSION" val="1.0"/>
  <p:tag name="KSO_WM_BEAUTIFY_FLAG" val="#wm#"/>
  <p:tag name="KSO_WM_DIAGRAM_GROUP_CODE" val="l1-1"/>
  <p:tag name="KSO_WM_UNIT_TYPE" val="l_h_i"/>
  <p:tag name="KSO_WM_UNIT_INDEX" val="1_3_4"/>
  <p:tag name="KSO_WM_UNIT_FILL_FORE_SCHEMECOLOR_INDEX" val="5"/>
  <p:tag name="KSO_WM_UNIT_FILL_BACK_SCHEMECOLOR_INDEX" val="5"/>
  <p:tag name="KSO_WM_UNIT_FILL_TYPE" val="2"/>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f*1_3_1"/>
  <p:tag name="KSO_WM_TEMPLATE_CATEGORY" val="custom"/>
  <p:tag name="KSO_WM_TEMPLATE_INDEX" val="20229144"/>
  <p:tag name="KSO_WM_UNIT_LAYERLEVEL" val="1_1_1"/>
  <p:tag name="KSO_WM_TAG_VERSION" val="1.0"/>
  <p:tag name="KSO_WM_BEAUTIFY_FLAG" val="#wm#"/>
  <p:tag name="KSO_WM_UNIT_SUBTYPE" val="a"/>
  <p:tag name="KSO_WM_UNIT_PRESET_TEXT" val="单击添加内容文本"/>
  <p:tag name="KSO_WM_UNIT_NOCLEAR" val="0"/>
  <p:tag name="KSO_WM_DIAGRAM_GROUP_CODE" val="l1-1"/>
  <p:tag name="KSO_WM_UNIT_TYPE" val="l_h_f"/>
  <p:tag name="KSO_WM_UNIT_INDEX" val="1_3_1"/>
  <p:tag name="KSO_WM_UNIT_TEXT_FILL_FORE_SCHEMECOLOR_INDEX" val="13"/>
  <p:tag name="KSO_WM_UNIT_TEXT_FILL_TYPE" val="1"/>
  <p:tag name="KSO_WM_UNIT_USESOURCEFORMAT_APPLY" val="1"/>
  <p:tag name="KSO_WM_DIAGRAM_VIRTUALLY_FRAME" val="{&quot;height&quot;:121.86754982451002,&quot;left&quot;:110,&quot;top&quot;:236.21473364005692,&quot;width&quot;:822.66754982451}"/>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a*1"/>
  <p:tag name="KSO_WM_TEMPLATE_CATEGORY" val="custom"/>
  <p:tag name="KSO_WM_TEMPLATE_INDEX" val="20229144"/>
  <p:tag name="KSO_WM_UNIT_LAYERLEVEL" val="1"/>
  <p:tag name="KSO_WM_TAG_VERSION" val="1.0"/>
  <p:tag name="KSO_WM_BEAUTIFY_FLAG" val="#wm#"/>
  <p:tag name="KSO_WM_UNIT_ISCONTENTSTITLE" val="1"/>
  <p:tag name="KSO_WM_UNIT_ISNUMDGMTITLE" val="0"/>
  <p:tag name="KSO_WM_UNIT_PRESET_TEXT" val="目 录"/>
  <p:tag name="KSO_WM_UNIT_NOCLEAR" val="1"/>
  <p:tag name="KSO_WM_UNIT_VALUE" val="2"/>
  <p:tag name="KSO_WM_DIAGRAM_GROUP_CODE" val="l1-1"/>
  <p:tag name="KSO_WM_UNIT_TYPE" val="a"/>
  <p:tag name="KSO_WM_UNIT_INDEX" val="1"/>
  <p:tag name="KSO_WM_UNIT_TEXT_FILL_FORE_SCHEMECOLOR_INDEX" val="5"/>
  <p:tag name="KSO_WM_UNIT_USESOURCEFORMAT_APPLY" val="1"/>
</p:tagLst>
</file>

<file path=ppt/tags/tag152.xml><?xml version="1.0" encoding="utf-8"?>
<p:tagLst xmlns:p="http://schemas.openxmlformats.org/presentationml/2006/main">
  <p:tag name="KSO_WM_BEAUTIFY_FLAG" val="#wm#"/>
  <p:tag name="KSO_WM_TEMPLATE_CATEGORY" val="custom"/>
  <p:tag name="KSO_WM_TEMPLATE_INDEX" val="20229144"/>
  <p:tag name="KSO_WM_SLIDE_ID" val="custom20229144_3"/>
  <p:tag name="KSO_WM_TEMPLATE_SUBCATEGORY" val="0"/>
  <p:tag name="KSO_WM_TEMPLATE_MASTER_TYPE" val="1"/>
  <p:tag name="KSO_WM_TEMPLATE_COLOR_TYPE" val="1"/>
  <p:tag name="KSO_WM_SLIDE_ITEM_CNT" val="3"/>
  <p:tag name="KSO_WM_SLIDE_INDEX" val="3"/>
  <p:tag name="KSO_WM_TAG_VERSION" val="1.0"/>
  <p:tag name="KSO_WM_SLIDE_TYPE" val="contents"/>
  <p:tag name="KSO_WM_SLIDE_SUBTYPE" val="diag"/>
  <p:tag name="KSO_WM_DIAGRAM_GROUP_CODE" val="l1-1"/>
  <p:tag name="KSO_WM_SLIDE_DIAGTYPE" val="l"/>
  <p:tag name="KSO_WM_SLIDE_LAYOUT" val="a_l"/>
  <p:tag name="KSO_WM_SLIDE_LAYOUT_CNT" val="1_1"/>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54.xml><?xml version="1.0" encoding="utf-8"?>
<p:tagLst xmlns:p="http://schemas.openxmlformats.org/presentationml/2006/main">
  <p:tag name="KSO_WM_BEAUTIFY_FLAG" val="#wm#"/>
  <p:tag name="KSO_WM_TEMPLATE_CATEGORY" val="custom"/>
  <p:tag name="KSO_WM_TEMPLATE_INDEX" val="20229144"/>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56.xml><?xml version="1.0" encoding="utf-8"?>
<p:tagLst xmlns:p="http://schemas.openxmlformats.org/presentationml/2006/main">
  <p:tag name="KSO_WM_BEAUTIFY_FLAG" val="#wm#"/>
  <p:tag name="KSO_WM_TEMPLATE_CATEGORY" val="custom"/>
  <p:tag name="KSO_WM_TEMPLATE_INDEX" val="20229144"/>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58.xml><?xml version="1.0" encoding="utf-8"?>
<p:tagLst xmlns:p="http://schemas.openxmlformats.org/presentationml/2006/main">
  <p:tag name="KSO_WM_BEAUTIFY_FLAG" val="#wm#"/>
  <p:tag name="KSO_WM_TEMPLATE_CATEGORY" val="custom"/>
  <p:tag name="KSO_WM_TEMPLATE_INDEX" val="20229144"/>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0.xml><?xml version="1.0" encoding="utf-8"?>
<p:tagLst xmlns:p="http://schemas.openxmlformats.org/presentationml/2006/main">
  <p:tag name="KSO_WM_BEAUTIFY_FLAG" val="#wm#"/>
  <p:tag name="KSO_WM_TEMPLATE_CATEGORY" val="custom"/>
  <p:tag name="KSO_WM_TEMPLATE_INDEX" val="20229144"/>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62.xml><?xml version="1.0" encoding="utf-8"?>
<p:tagLst xmlns:p="http://schemas.openxmlformats.org/presentationml/2006/main">
  <p:tag name="KSO_WM_BEAUTIFY_FLAG" val="#wm#"/>
  <p:tag name="KSO_WM_TEMPLATE_CATEGORY" val="custom"/>
  <p:tag name="KSO_WM_TEMPLATE_INDEX" val="20229144"/>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64.xml><?xml version="1.0" encoding="utf-8"?>
<p:tagLst xmlns:p="http://schemas.openxmlformats.org/presentationml/2006/main">
  <p:tag name="KSO_WM_BEAUTIFY_FLAG" val="#wm#"/>
  <p:tag name="KSO_WM_TEMPLATE_CATEGORY" val="custom"/>
  <p:tag name="KSO_WM_TEMPLATE_INDEX" val="20229144"/>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66.xml><?xml version="1.0" encoding="utf-8"?>
<p:tagLst xmlns:p="http://schemas.openxmlformats.org/presentationml/2006/main">
  <p:tag name="KSO_WM_BEAUTIFY_FLAG" val=""/>
</p:tagLst>
</file>

<file path=ppt/tags/tag167.xml><?xml version="1.0" encoding="utf-8"?>
<p:tagLst xmlns:p="http://schemas.openxmlformats.org/presentationml/2006/main">
  <p:tag name="KSO_WM_BEAUTIFY_FLAG" val="#wm#"/>
  <p:tag name="KSO_WM_TEMPLATE_CATEGORY" val="custom"/>
  <p:tag name="KSO_WM_TEMPLATE_INDEX" val="20229144"/>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69.xml><?xml version="1.0" encoding="utf-8"?>
<p:tagLst xmlns:p="http://schemas.openxmlformats.org/presentationml/2006/main">
  <p:tag name="KSO_WM_BEAUTIFY_FLAG" val=""/>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0.xml><?xml version="1.0" encoding="utf-8"?>
<p:tagLst xmlns:p="http://schemas.openxmlformats.org/presentationml/2006/main">
  <p:tag name="KSO_WM_BEAUTIFY_FLAG" val="#wm#"/>
  <p:tag name="KSO_WM_TEMPLATE_CATEGORY" val="custom"/>
  <p:tag name="KSO_WM_TEMPLATE_INDEX" val="20229144"/>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72.xml><?xml version="1.0" encoding="utf-8"?>
<p:tagLst xmlns:p="http://schemas.openxmlformats.org/presentationml/2006/main">
  <p:tag name="KSO_WM_BEAUTIFY_FLAG" val=""/>
</p:tagLst>
</file>

<file path=ppt/tags/tag173.xml><?xml version="1.0" encoding="utf-8"?>
<p:tagLst xmlns:p="http://schemas.openxmlformats.org/presentationml/2006/main">
  <p:tag name="KSO_WM_BEAUTIFY_FLAG" val="#wm#"/>
  <p:tag name="KSO_WM_TEMPLATE_CATEGORY" val="custom"/>
  <p:tag name="KSO_WM_TEMPLATE_INDEX" val="20229144"/>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75.xml><?xml version="1.0" encoding="utf-8"?>
<p:tagLst xmlns:p="http://schemas.openxmlformats.org/presentationml/2006/main">
  <p:tag name="KSO_WM_BEAUTIFY_FLAG" val=""/>
</p:tagLst>
</file>

<file path=ppt/tags/tag176.xml><?xml version="1.0" encoding="utf-8"?>
<p:tagLst xmlns:p="http://schemas.openxmlformats.org/presentationml/2006/main">
  <p:tag name="KSO_WM_BEAUTIFY_FLAG" val="#wm#"/>
  <p:tag name="KSO_WM_TEMPLATE_CATEGORY" val="custom"/>
  <p:tag name="KSO_WM_TEMPLATE_INDEX" val="20229144"/>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78.xml><?xml version="1.0" encoding="utf-8"?>
<p:tagLst xmlns:p="http://schemas.openxmlformats.org/presentationml/2006/main">
  <p:tag name="KSO_WM_BEAUTIFY_FLAG" val=""/>
</p:tagLst>
</file>

<file path=ppt/tags/tag179.xml><?xml version="1.0" encoding="utf-8"?>
<p:tagLst xmlns:p="http://schemas.openxmlformats.org/presentationml/2006/main">
  <p:tag name="KSO_WM_BEAUTIFY_FLAG" val=""/>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0.xml><?xml version="1.0" encoding="utf-8"?>
<p:tagLst xmlns:p="http://schemas.openxmlformats.org/presentationml/2006/main">
  <p:tag name="KSO_WM_BEAUTIFY_FLAG" val="#wm#"/>
  <p:tag name="KSO_WM_TEMPLATE_CATEGORY" val="custom"/>
  <p:tag name="KSO_WM_TEMPLATE_INDEX" val="20229144"/>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82.xml><?xml version="1.0" encoding="utf-8"?>
<p:tagLst xmlns:p="http://schemas.openxmlformats.org/presentationml/2006/main">
  <p:tag name="KSO_WM_BEAUTIFY_FLAG" val=""/>
</p:tagLst>
</file>

<file path=ppt/tags/tag183.xml><?xml version="1.0" encoding="utf-8"?>
<p:tagLst xmlns:p="http://schemas.openxmlformats.org/presentationml/2006/main">
  <p:tag name="KSO_WM_BEAUTIFY_FLAG" val=""/>
</p:tagLst>
</file>

<file path=ppt/tags/tag184.xml><?xml version="1.0" encoding="utf-8"?>
<p:tagLst xmlns:p="http://schemas.openxmlformats.org/presentationml/2006/main">
  <p:tag name="KSO_WM_BEAUTIFY_FLAG" val="#wm#"/>
  <p:tag name="KSO_WM_TEMPLATE_CATEGORY" val="custom"/>
  <p:tag name="KSO_WM_TEMPLATE_INDEX" val="20229144"/>
</p:tagLst>
</file>

<file path=ppt/tags/tag1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86.xml><?xml version="1.0" encoding="utf-8"?>
<p:tagLst xmlns:p="http://schemas.openxmlformats.org/presentationml/2006/main">
  <p:tag name="KSO_WM_BEAUTIFY_FLAG" val=""/>
</p:tagLst>
</file>

<file path=ppt/tags/tag187.xml><?xml version="1.0" encoding="utf-8"?>
<p:tagLst xmlns:p="http://schemas.openxmlformats.org/presentationml/2006/main">
  <p:tag name="KSO_WM_BEAUTIFY_FLAG" val=""/>
</p:tagLst>
</file>

<file path=ppt/tags/tag188.xml><?xml version="1.0" encoding="utf-8"?>
<p:tagLst xmlns:p="http://schemas.openxmlformats.org/presentationml/2006/main">
  <p:tag name="KSO_WM_BEAUTIFY_FLAG" val="#wm#"/>
  <p:tag name="KSO_WM_TEMPLATE_CATEGORY" val="custom"/>
  <p:tag name="KSO_WM_TEMPLATE_INDEX" val="20229144"/>
</p:tagLst>
</file>

<file path=ppt/tags/tag1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BEAUTIFY_FLAG" val=""/>
</p:tagLst>
</file>

<file path=ppt/tags/tag191.xml><?xml version="1.0" encoding="utf-8"?>
<p:tagLst xmlns:p="http://schemas.openxmlformats.org/presentationml/2006/main">
  <p:tag name="KSO_WM_BEAUTIFY_FLAG" val=""/>
</p:tagLst>
</file>

<file path=ppt/tags/tag192.xml><?xml version="1.0" encoding="utf-8"?>
<p:tagLst xmlns:p="http://schemas.openxmlformats.org/presentationml/2006/main">
  <p:tag name="KSO_WM_BEAUTIFY_FLAG" val=""/>
</p:tagLst>
</file>

<file path=ppt/tags/tag193.xml><?xml version="1.0" encoding="utf-8"?>
<p:tagLst xmlns:p="http://schemas.openxmlformats.org/presentationml/2006/main">
  <p:tag name="KSO_WM_BEAUTIFY_FLAG" val="#wm#"/>
  <p:tag name="KSO_WM_TEMPLATE_CATEGORY" val="custom"/>
  <p:tag name="KSO_WM_TEMPLATE_INDEX" val="20229144"/>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95.xml><?xml version="1.0" encoding="utf-8"?>
<p:tagLst xmlns:p="http://schemas.openxmlformats.org/presentationml/2006/main">
  <p:tag name="KSO_WM_BEAUTIFY_FLAG" val=""/>
</p:tagLst>
</file>

<file path=ppt/tags/tag196.xml><?xml version="1.0" encoding="utf-8"?>
<p:tagLst xmlns:p="http://schemas.openxmlformats.org/presentationml/2006/main">
  <p:tag name="KSO_WM_BEAUTIFY_FLAG" val=""/>
</p:tagLst>
</file>

<file path=ppt/tags/tag197.xml><?xml version="1.0" encoding="utf-8"?>
<p:tagLst xmlns:p="http://schemas.openxmlformats.org/presentationml/2006/main">
  <p:tag name="KSO_WM_BEAUTIFY_FLAG" val="#wm#"/>
  <p:tag name="KSO_WM_TEMPLATE_CATEGORY" val="custom"/>
  <p:tag name="KSO_WM_TEMPLATE_INDEX" val="20229144"/>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99.xml><?xml version="1.0" encoding="utf-8"?>
<p:tagLst xmlns:p="http://schemas.openxmlformats.org/presentationml/2006/main">
  <p:tag name="KSO_WM_BEAUTIFY_FLAG" val=""/>
</p:tagLst>
</file>

<file path=ppt/tags/tag2.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PLACING_PICTURE_USER_VIEWPORT" val="{&quot;height&quot;:5074,&quot;width&quot;:2218}"/>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BEAUTIFY_FLAG" val=""/>
</p:tagLst>
</file>

<file path=ppt/tags/tag201.xml><?xml version="1.0" encoding="utf-8"?>
<p:tagLst xmlns:p="http://schemas.openxmlformats.org/presentationml/2006/main">
  <p:tag name="KSO_WM_BEAUTIFY_FLAG" val="#wm#"/>
  <p:tag name="KSO_WM_TEMPLATE_CATEGORY" val="custom"/>
  <p:tag name="KSO_WM_TEMPLATE_INDEX" val="20229144"/>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03.xml><?xml version="1.0" encoding="utf-8"?>
<p:tagLst xmlns:p="http://schemas.openxmlformats.org/presentationml/2006/main">
  <p:tag name="KSO_WM_BEAUTIFY_FLAG" val=""/>
</p:tagLst>
</file>

<file path=ppt/tags/tag204.xml><?xml version="1.0" encoding="utf-8"?>
<p:tagLst xmlns:p="http://schemas.openxmlformats.org/presentationml/2006/main">
  <p:tag name="KSO_WM_BEAUTIFY_FLAG" val="#wm#"/>
  <p:tag name="KSO_WM_TEMPLATE_CATEGORY" val="custom"/>
  <p:tag name="KSO_WM_TEMPLATE_INDEX" val="20229144"/>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8*a*1"/>
  <p:tag name="KSO_WM_TEMPLATE_CATEGORY" val="custom"/>
  <p:tag name="KSO_WM_TEMPLATE_INDEX" val="20229144"/>
  <p:tag name="KSO_WM_UNIT_LAYERLEVEL" val="1"/>
  <p:tag name="KSO_WM_TAG_VERSION" val="1.0"/>
  <p:tag name="KSO_WM_BEAUTIFY_FLAG" val="#wm#"/>
  <p:tag name="KSO_WM_UNIT_ISCONTENTSTITLE" val="0"/>
  <p:tag name="KSO_WM_UNIT_ISNUMDGMTITLE" val="0"/>
  <p:tag name="KSO_WM_UNIT_PRESET_TEXT" val="Thanks _x000B_For Watching."/>
  <p:tag name="KSO_WM_UNIT_NOCLEAR" val="1"/>
  <p:tag name="KSO_WM_UNIT_TYPE" val="a"/>
  <p:tag name="KSO_WM_UNIT_INDEX" val="1"/>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8*b*1"/>
  <p:tag name="KSO_WM_TEMPLATE_CATEGORY" val="custom"/>
  <p:tag name="KSO_WM_TEMPLATE_INDEX" val="20229144"/>
  <p:tag name="KSO_WM_UNIT_LAYERLEVEL" val="1"/>
  <p:tag name="KSO_WM_TAG_VERSION" val="1.0"/>
  <p:tag name="KSO_WM_BEAUTIFY_FLAG" val="#wm#"/>
  <p:tag name="KSO_WM_UNIT_ISCONTENTSTITLE" val="0"/>
  <p:tag name="KSO_WM_UNIT_ISNUMDGMTITLE" val="0"/>
  <p:tag name="KSO_WM_UNIT_PRESET_TEXT" val="谢谢大家！"/>
  <p:tag name="KSO_WM_UNIT_NOCLEAR" val="0"/>
  <p:tag name="KSO_WM_UNIT_VALUE" val="8"/>
  <p:tag name="KSO_WM_UNIT_TYPE" val="b"/>
  <p:tag name="KSO_WM_UNIT_INDEX" val="1"/>
</p:tagLst>
</file>

<file path=ppt/tags/tag207.xml><?xml version="1.0" encoding="utf-8"?>
<p:tagLst xmlns:p="http://schemas.openxmlformats.org/presentationml/2006/main">
  <p:tag name="KSO_WM_BEAUTIFY_FLAG" val="#wm#"/>
  <p:tag name="KSO_WM_TEMPLATE_CATEGORY" val="custom"/>
  <p:tag name="KSO_WM_TEMPLATE_INDEX" val="20229144"/>
  <p:tag name="KSO_WM_SLIDE_ID" val="custom20229144_18"/>
  <p:tag name="KSO_WM_TEMPLATE_SUBCATEGORY" val="0"/>
  <p:tag name="KSO_WM_TEMPLATE_MASTER_TYPE" val="1"/>
  <p:tag name="KSO_WM_TEMPLATE_COLOR_TYPE" val="1"/>
  <p:tag name="KSO_WM_SLIDE_ITEM_CNT" val="0"/>
  <p:tag name="KSO_WM_SLIDE_INDEX" val="18"/>
  <p:tag name="KSO_WM_TAG_VERSION" val="1.0"/>
  <p:tag name="KSO_WM_SLIDE_TYPE" val="endPage"/>
  <p:tag name="KSO_WM_SLIDE_SUBTYPE" val="pureTxt"/>
  <p:tag name="KSO_WM_SLIDE_LAYOUT" val="a_b"/>
  <p:tag name="KSO_WM_SLIDE_LAYOUT_CNT" val="1_1"/>
</p:tagLst>
</file>

<file path=ppt/tags/tag208.xml><?xml version="1.0" encoding="utf-8"?>
<p:tagLst xmlns:p="http://schemas.openxmlformats.org/presentationml/2006/main">
  <p:tag name="commondata" val="eyJoZGlkIjoiYTlhOGExOGI1YjA1YTQ4N2EzZjM4NmQyZTQ1NDdlZTQifQ=="/>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6.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7.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2.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3.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7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SUBTYPE" val="h"/>
  <p:tag name="KSO_WM_UNIT_TYPE" val="i"/>
  <p:tag name="KSO_WM_UNIT_INDEX" val="1"/>
  <p:tag name="KSO_WM_UNIT_BK_DARK_LIGHT" val="2"/>
</p:tagLst>
</file>

<file path=ppt/tags/tag8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4.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6.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7.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8.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SUBTYPE" val="h"/>
  <p:tag name="KSO_WM_UNIT_TYPE" val="i"/>
  <p:tag name="KSO_WM_UNIT_INDEX" val="1"/>
  <p:tag name="KSO_WM_UNIT_BK_DARK_LIGHT" val="2"/>
</p:tagLst>
</file>

<file path=ppt/tags/tag91.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2.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3.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4.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5.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6.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7.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8.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9.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heme/theme1.xml><?xml version="1.0" encoding="utf-8"?>
<a:theme xmlns:a="http://schemas.openxmlformats.org/drawingml/2006/main" name="2_Office 主题​​">
  <a:themeElements>
    <a:clrScheme name="20229144主题">
      <a:dk1>
        <a:srgbClr val="000000"/>
      </a:dk1>
      <a:lt1>
        <a:srgbClr val="FFFFFF"/>
      </a:lt1>
      <a:dk2>
        <a:srgbClr val="EBEFFF"/>
      </a:dk2>
      <a:lt2>
        <a:srgbClr val="FFFFFF"/>
      </a:lt2>
      <a:accent1>
        <a:srgbClr val="2956FF"/>
      </a:accent1>
      <a:accent2>
        <a:srgbClr val="0FD374"/>
      </a:accent2>
      <a:accent3>
        <a:srgbClr val="FFD247"/>
      </a:accent3>
      <a:accent4>
        <a:srgbClr val="FF7429"/>
      </a:accent4>
      <a:accent5>
        <a:srgbClr val="F84949"/>
      </a:accent5>
      <a:accent6>
        <a:srgbClr val="8337FF"/>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2712</Words>
  <Application>WPS 演示</Application>
  <PresentationFormat>宽屏</PresentationFormat>
  <Paragraphs>169</Paragraphs>
  <Slides>22</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22</vt:i4>
      </vt:variant>
    </vt:vector>
  </HeadingPairs>
  <TitlesOfParts>
    <vt:vector size="33" baseType="lpstr">
      <vt:lpstr>Arial</vt:lpstr>
      <vt:lpstr>宋体</vt:lpstr>
      <vt:lpstr>Wingdings</vt:lpstr>
      <vt:lpstr>微软雅黑</vt:lpstr>
      <vt:lpstr>Arial</vt:lpstr>
      <vt:lpstr>Arial Black</vt:lpstr>
      <vt:lpstr>Bahnschrift</vt:lpstr>
      <vt:lpstr>黑体</vt:lpstr>
      <vt:lpstr>Arial Unicode MS</vt:lpstr>
      <vt:lpstr>Calibri</vt:lpstr>
      <vt:lpstr>2_Office 主题​​</vt:lpstr>
      <vt:lpstr>夹具设计项目教程</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Thanks  For Watching.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123</dc:creator>
  <cp:lastModifiedBy></cp:lastModifiedBy>
  <cp:revision>14</cp:revision>
  <dcterms:created xsi:type="dcterms:W3CDTF">2023-08-09T12:44:00Z</dcterms:created>
  <dcterms:modified xsi:type="dcterms:W3CDTF">2025-01-08T07:30:48Z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05FEA93CDDBF434FB6EA8640C022B453_13</vt:lpwstr>
  </property>
  <property fmtid="{D5CDD505-2E9C-101B-9397-08002B2CF9AE}" pid="3" name="KSOProductBuildVer">
    <vt:lpwstr>2052-12.1.0.16250</vt:lpwstr>
  </property>
</Properties>
</file>